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 id="2147483691" r:id="rId2"/>
  </p:sldMasterIdLst>
  <p:handoutMasterIdLst>
    <p:handoutMasterId r:id="rId65"/>
  </p:handoutMasterIdLst>
  <p:sldIdLst>
    <p:sldId id="348" r:id="rId3"/>
    <p:sldId id="349" r:id="rId4"/>
    <p:sldId id="350" r:id="rId5"/>
    <p:sldId id="351" r:id="rId6"/>
    <p:sldId id="347" r:id="rId7"/>
    <p:sldId id="352" r:id="rId8"/>
    <p:sldId id="353" r:id="rId9"/>
    <p:sldId id="354" r:id="rId10"/>
    <p:sldId id="355" r:id="rId11"/>
    <p:sldId id="356" r:id="rId12"/>
    <p:sldId id="357" r:id="rId13"/>
    <p:sldId id="358" r:id="rId14"/>
    <p:sldId id="359" r:id="rId15"/>
    <p:sldId id="360" r:id="rId16"/>
    <p:sldId id="361" r:id="rId17"/>
    <p:sldId id="362" r:id="rId18"/>
    <p:sldId id="363" r:id="rId19"/>
    <p:sldId id="364" r:id="rId20"/>
    <p:sldId id="365" r:id="rId21"/>
    <p:sldId id="367" r:id="rId22"/>
    <p:sldId id="368" r:id="rId23"/>
    <p:sldId id="369" r:id="rId24"/>
    <p:sldId id="370" r:id="rId25"/>
    <p:sldId id="371" r:id="rId26"/>
    <p:sldId id="372" r:id="rId27"/>
    <p:sldId id="373" r:id="rId28"/>
    <p:sldId id="374" r:id="rId29"/>
    <p:sldId id="375" r:id="rId30"/>
    <p:sldId id="366" r:id="rId31"/>
    <p:sldId id="376" r:id="rId32"/>
    <p:sldId id="377" r:id="rId33"/>
    <p:sldId id="378" r:id="rId34"/>
    <p:sldId id="379" r:id="rId35"/>
    <p:sldId id="380" r:id="rId36"/>
    <p:sldId id="381" r:id="rId37"/>
    <p:sldId id="382" r:id="rId38"/>
    <p:sldId id="383" r:id="rId39"/>
    <p:sldId id="384" r:id="rId40"/>
    <p:sldId id="385" r:id="rId41"/>
    <p:sldId id="386" r:id="rId42"/>
    <p:sldId id="387" r:id="rId43"/>
    <p:sldId id="388" r:id="rId44"/>
    <p:sldId id="389" r:id="rId45"/>
    <p:sldId id="390" r:id="rId46"/>
    <p:sldId id="391" r:id="rId47"/>
    <p:sldId id="392" r:id="rId48"/>
    <p:sldId id="393" r:id="rId49"/>
    <p:sldId id="394" r:id="rId50"/>
    <p:sldId id="400" r:id="rId51"/>
    <p:sldId id="395" r:id="rId52"/>
    <p:sldId id="396" r:id="rId53"/>
    <p:sldId id="438" r:id="rId54"/>
    <p:sldId id="439" r:id="rId55"/>
    <p:sldId id="440" r:id="rId56"/>
    <p:sldId id="435" r:id="rId57"/>
    <p:sldId id="436" r:id="rId58"/>
    <p:sldId id="437" r:id="rId59"/>
    <p:sldId id="432" r:id="rId60"/>
    <p:sldId id="433" r:id="rId61"/>
    <p:sldId id="434" r:id="rId62"/>
    <p:sldId id="401" r:id="rId63"/>
    <p:sldId id="397" r:id="rId64"/>
  </p:sldIdLst>
  <p:sldSz cx="9144000" cy="6858000" type="screen4x3"/>
  <p:notesSz cx="9051925" cy="70770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08" y="-15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7762" name="Rectangle 2"/>
          <p:cNvSpPr>
            <a:spLocks noGrp="1" noChangeArrowheads="1"/>
          </p:cNvSpPr>
          <p:nvPr>
            <p:ph type="hdr" sz="quarter"/>
          </p:nvPr>
        </p:nvSpPr>
        <p:spPr bwMode="auto">
          <a:xfrm>
            <a:off x="0" y="0"/>
            <a:ext cx="3922713" cy="354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117763" name="Rectangle 3"/>
          <p:cNvSpPr>
            <a:spLocks noGrp="1" noChangeArrowheads="1"/>
          </p:cNvSpPr>
          <p:nvPr>
            <p:ph type="dt" sz="quarter" idx="1"/>
          </p:nvPr>
        </p:nvSpPr>
        <p:spPr bwMode="auto">
          <a:xfrm>
            <a:off x="5127625" y="0"/>
            <a:ext cx="3922713" cy="354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117764" name="Rectangle 4"/>
          <p:cNvSpPr>
            <a:spLocks noGrp="1" noChangeArrowheads="1"/>
          </p:cNvSpPr>
          <p:nvPr>
            <p:ph type="ftr" sz="quarter" idx="2"/>
          </p:nvPr>
        </p:nvSpPr>
        <p:spPr bwMode="auto">
          <a:xfrm>
            <a:off x="0" y="6721475"/>
            <a:ext cx="3922713" cy="3540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117765" name="Rectangle 5"/>
          <p:cNvSpPr>
            <a:spLocks noGrp="1" noChangeArrowheads="1"/>
          </p:cNvSpPr>
          <p:nvPr>
            <p:ph type="sldNum" sz="quarter" idx="3"/>
          </p:nvPr>
        </p:nvSpPr>
        <p:spPr bwMode="auto">
          <a:xfrm>
            <a:off x="5127625" y="6721475"/>
            <a:ext cx="3922713" cy="3540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B4F107A0-B51E-48C8-A54A-6C04DEAB6106}" type="slidenum">
              <a:rPr lang="en-US"/>
              <a:pPr>
                <a:defRPr/>
              </a:pPr>
              <a:t>‹#›</a:t>
            </a:fld>
            <a:endParaRPr lang="en-US"/>
          </a:p>
        </p:txBody>
      </p:sp>
    </p:spTree>
    <p:extLst>
      <p:ext uri="{BB962C8B-B14F-4D97-AF65-F5344CB8AC3E}">
        <p14:creationId xmlns:p14="http://schemas.microsoft.com/office/powerpoint/2010/main" val="306208387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FDD35DA-FDFF-432E-8F96-9C95BC8AC738}"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6CA41D5-B667-4B0E-8749-D8CC6E69CE6C}"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9388503-FE52-4E9D-B8B1-17D8393B4644}" type="slidenum">
              <a:rPr lang="en-US" smtClean="0"/>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pPr>
              <a:defRPr/>
            </a:pPr>
            <a:endParaRPr lang="en-US"/>
          </a:p>
        </p:txBody>
      </p:sp>
      <p:sp>
        <p:nvSpPr>
          <p:cNvPr id="17" name="Footer Placeholder 16"/>
          <p:cNvSpPr>
            <a:spLocks noGrp="1"/>
          </p:cNvSpPr>
          <p:nvPr>
            <p:ph type="ftr" sz="quarter" idx="11"/>
          </p:nvPr>
        </p:nvSpPr>
        <p:spPr/>
        <p:txBody>
          <a:bodyPr/>
          <a:lstStyle/>
          <a:p>
            <a:pPr>
              <a:defRPr/>
            </a:pPr>
            <a:endParaRPr lang="en-US"/>
          </a:p>
        </p:txBody>
      </p:sp>
      <p:sp>
        <p:nvSpPr>
          <p:cNvPr id="29" name="Slide Number Placeholder 28"/>
          <p:cNvSpPr>
            <a:spLocks noGrp="1"/>
          </p:cNvSpPr>
          <p:nvPr>
            <p:ph type="sldNum" sz="quarter" idx="12"/>
          </p:nvPr>
        </p:nvSpPr>
        <p:spPr/>
        <p:txBody>
          <a:bodyPr/>
          <a:lstStyle/>
          <a:p>
            <a:pPr>
              <a:defRPr/>
            </a:pPr>
            <a:fld id="{BFDD35DA-FDFF-432E-8F96-9C95BC8AC738}" type="slidenum">
              <a:rPr lang="en-US" smtClean="0"/>
              <a:pPr>
                <a:defRPr/>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91A5C40-E1D4-4A39-AB3F-B60AF15851A2}" type="slidenum">
              <a:rPr lang="en-US" smtClean="0"/>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7924800" y="6416675"/>
            <a:ext cx="762000" cy="365125"/>
          </a:xfrm>
        </p:spPr>
        <p:txBody>
          <a:bodyPr/>
          <a:lstStyle/>
          <a:p>
            <a:pPr>
              <a:defRPr/>
            </a:pPr>
            <a:fld id="{662EC3C4-E32B-4455-8D98-E798EE65FA45}" type="slidenum">
              <a:rPr lang="en-US" smtClean="0"/>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0089FE05-8BC0-4773-844C-D4076554D37D}" type="slidenum">
              <a:rPr lang="en-US" smtClean="0"/>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3A7B0520-A0D5-4682-8FE0-02882B8996A2}" type="slidenum">
              <a:rPr lang="en-US" smtClean="0"/>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D96BD5ED-B583-442F-B9E3-C40A357DE73E}" type="slidenum">
              <a:rPr lang="en-US" smtClean="0"/>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97357121-6305-44AE-89F0-1CC1446080F5}" type="slidenum">
              <a:rPr lang="en-US" smtClean="0"/>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56CA096-4C89-4AE9-8CBD-0C15FB5E19FC}"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91A5C40-E1D4-4A39-AB3F-B60AF15851A2}" type="slidenum">
              <a:rPr lang="en-US" smtClean="0"/>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7E021BC-73EC-4B55-934B-5A5D1BA2056E}" type="slidenum">
              <a:rPr lang="en-US" smtClean="0"/>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6CA41D5-B667-4B0E-8749-D8CC6E69CE6C}" type="slidenum">
              <a:rPr lang="en-US" smtClean="0"/>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9388503-FE52-4E9D-B8B1-17D8393B4644}"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62EC3C4-E32B-4455-8D98-E798EE65FA45}"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0089FE05-8BC0-4773-844C-D4076554D37D}"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3A7B0520-A0D5-4682-8FE0-02882B8996A2}"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D96BD5ED-B583-442F-B9E3-C40A357DE73E}"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97357121-6305-44AE-89F0-1CC1446080F5}"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56CA096-4C89-4AE9-8CBD-0C15FB5E19FC}"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7E021BC-73EC-4B55-934B-5A5D1BA2056E}"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809C492-1CF1-4ADD-859A-7D3D5478FFF5}"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pPr>
              <a:defRPr/>
            </a:pPr>
            <a:fld id="{4809C492-1CF1-4ADD-859A-7D3D5478FFF5}"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57200" y="1066800"/>
            <a:ext cx="82296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4000" i="1" dirty="0">
                <a:solidFill>
                  <a:schemeClr val="tx1"/>
                </a:solidFill>
                <a:latin typeface="Times New Roman" pitchFamily="18" charset="0"/>
                <a:cs typeface="Times New Roman" pitchFamily="18" charset="0"/>
              </a:rPr>
              <a:t/>
            </a:r>
            <a:br>
              <a:rPr lang="en-US" sz="4000" i="1" dirty="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Matthew 28.18-20</a:t>
            </a:r>
            <a:endParaRPr lang="en-US" dirty="0"/>
          </a:p>
        </p:txBody>
      </p:sp>
      <p:sp>
        <p:nvSpPr>
          <p:cNvPr id="3" name="Content Placeholder 2"/>
          <p:cNvSpPr>
            <a:spLocks noGrp="1"/>
          </p:cNvSpPr>
          <p:nvPr>
            <p:ph idx="1"/>
          </p:nvPr>
        </p:nvSpPr>
        <p:spPr>
          <a:xfrm>
            <a:off x="457200" y="1981200"/>
            <a:ext cx="8229600" cy="4144963"/>
          </a:xfrm>
        </p:spPr>
        <p:txBody>
          <a:bodyPr>
            <a:normAutofit fontScale="92500"/>
          </a:bodyPr>
          <a:lstStyle/>
          <a:p>
            <a:r>
              <a:rPr lang="en-US" i="1" dirty="0" smtClean="0">
                <a:latin typeface="Times New Roman" pitchFamily="18" charset="0"/>
                <a:cs typeface="Times New Roman" pitchFamily="18" charset="0"/>
              </a:rPr>
              <a:t>And Jesus came and </a:t>
            </a:r>
            <a:r>
              <a:rPr lang="en-US" i="1" dirty="0" err="1" smtClean="0">
                <a:latin typeface="Times New Roman" pitchFamily="18" charset="0"/>
                <a:cs typeface="Times New Roman" pitchFamily="18" charset="0"/>
              </a:rPr>
              <a:t>spake</a:t>
            </a:r>
            <a:r>
              <a:rPr lang="en-US" i="1" dirty="0" smtClean="0">
                <a:latin typeface="Times New Roman" pitchFamily="18" charset="0"/>
                <a:cs typeface="Times New Roman" pitchFamily="18" charset="0"/>
              </a:rPr>
              <a:t> unto them, saying, All power is given unto me in heaven and in earth. </a:t>
            </a:r>
          </a:p>
          <a:p>
            <a:r>
              <a:rPr lang="en-US" i="1" dirty="0" smtClean="0">
                <a:latin typeface="Times New Roman" pitchFamily="18" charset="0"/>
                <a:cs typeface="Times New Roman" pitchFamily="18" charset="0"/>
              </a:rPr>
              <a:t>Go ye therefore, and teach all nations, baptizing them in the name of the Father, and of the Son, and of the Holy Ghost: </a:t>
            </a:r>
          </a:p>
          <a:p>
            <a:r>
              <a:rPr lang="en-US" i="1" dirty="0" smtClean="0">
                <a:latin typeface="Times New Roman" pitchFamily="18" charset="0"/>
                <a:cs typeface="Times New Roman" pitchFamily="18" charset="0"/>
              </a:rPr>
              <a:t>Teaching them to observe all things whatsoever I have commanded you: and, lo, I am with you </a:t>
            </a:r>
            <a:r>
              <a:rPr lang="en-US" i="1" dirty="0" err="1" smtClean="0">
                <a:latin typeface="Times New Roman" pitchFamily="18" charset="0"/>
                <a:cs typeface="Times New Roman" pitchFamily="18" charset="0"/>
              </a:rPr>
              <a:t>alway</a:t>
            </a:r>
            <a:r>
              <a:rPr lang="en-US" i="1" dirty="0" smtClean="0">
                <a:latin typeface="Times New Roman" pitchFamily="18" charset="0"/>
                <a:cs typeface="Times New Roman" pitchFamily="18" charset="0"/>
              </a:rPr>
              <a:t>, [even] unto the end of the world. Amen.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Mark 1.4-5</a:t>
            </a:r>
            <a:endParaRPr lang="en-US" dirty="0"/>
          </a:p>
        </p:txBody>
      </p:sp>
      <p:sp>
        <p:nvSpPr>
          <p:cNvPr id="3" name="Content Placeholder 2"/>
          <p:cNvSpPr>
            <a:spLocks noGrp="1"/>
          </p:cNvSpPr>
          <p:nvPr>
            <p:ph idx="1"/>
          </p:nvPr>
        </p:nvSpPr>
        <p:spPr>
          <a:xfrm>
            <a:off x="457200" y="2133600"/>
            <a:ext cx="8229600" cy="3992563"/>
          </a:xfrm>
        </p:spPr>
        <p:txBody>
          <a:bodyPr/>
          <a:lstStyle/>
          <a:p>
            <a:r>
              <a:rPr lang="en-US" i="1" dirty="0" smtClean="0">
                <a:latin typeface="Times New Roman" pitchFamily="18" charset="0"/>
                <a:cs typeface="Times New Roman" pitchFamily="18" charset="0"/>
              </a:rPr>
              <a:t>John did baptize in the wilderness, and preach the baptism</a:t>
            </a:r>
            <a:r>
              <a:rPr lang="en-US" i="1" dirty="0" smtClean="0">
                <a:solidFill>
                  <a:schemeClr val="accent6">
                    <a:lumMod val="75000"/>
                  </a:schemeClr>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of repentance for the remission of sins. </a:t>
            </a:r>
          </a:p>
          <a:p>
            <a:r>
              <a:rPr lang="en-US" i="1" dirty="0" smtClean="0">
                <a:latin typeface="Times New Roman" pitchFamily="18" charset="0"/>
                <a:cs typeface="Times New Roman" pitchFamily="18" charset="0"/>
              </a:rPr>
              <a:t>And there went out unto him all the land of Judaea, and they of Jerusalem, and were all baptized of him in the river of Jordan, confessing their sins.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Mark 1.7-8</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latin typeface="Times New Roman" pitchFamily="18" charset="0"/>
                <a:cs typeface="Times New Roman" pitchFamily="18" charset="0"/>
              </a:rPr>
              <a:t>And preached, saying, There cometh one mightier than I after me, the latchet of whose shoes I am not worthy to stoop down and unloose. </a:t>
            </a:r>
          </a:p>
          <a:p>
            <a:r>
              <a:rPr lang="en-US" i="1" dirty="0" smtClean="0">
                <a:latin typeface="Times New Roman" pitchFamily="18" charset="0"/>
                <a:cs typeface="Times New Roman" pitchFamily="18" charset="0"/>
              </a:rPr>
              <a:t>I indeed have baptized you with water: but he shall baptize you with the Holy Ghost.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Mark 10.37-39</a:t>
            </a:r>
            <a:endParaRPr lang="en-US" dirty="0"/>
          </a:p>
        </p:txBody>
      </p:sp>
      <p:sp>
        <p:nvSpPr>
          <p:cNvPr id="3" name="Content Placeholder 2"/>
          <p:cNvSpPr>
            <a:spLocks noGrp="1"/>
          </p:cNvSpPr>
          <p:nvPr>
            <p:ph idx="1"/>
          </p:nvPr>
        </p:nvSpPr>
        <p:spPr/>
        <p:txBody>
          <a:bodyPr>
            <a:normAutofit fontScale="92500" lnSpcReduction="20000"/>
          </a:bodyPr>
          <a:lstStyle/>
          <a:p>
            <a:r>
              <a:rPr lang="en-US" i="1" dirty="0" smtClean="0">
                <a:latin typeface="Times New Roman" pitchFamily="18" charset="0"/>
                <a:cs typeface="Times New Roman" pitchFamily="18" charset="0"/>
              </a:rPr>
              <a:t>They said unto him, Grant unto us that we may sit, one on thy right hand, and the other on thy left hand, in thy glory. </a:t>
            </a:r>
          </a:p>
          <a:p>
            <a:r>
              <a:rPr lang="en-US" i="1" dirty="0" smtClean="0">
                <a:latin typeface="Times New Roman" pitchFamily="18" charset="0"/>
                <a:cs typeface="Times New Roman" pitchFamily="18" charset="0"/>
              </a:rPr>
              <a:t>But Jesus said unto them, Ye know not what ye ask: can ye drink of the cup that I drink of? and be baptized</a:t>
            </a:r>
            <a:r>
              <a:rPr lang="en-US" i="1" dirty="0" smtClean="0">
                <a:solidFill>
                  <a:schemeClr val="accent6">
                    <a:lumMod val="75000"/>
                  </a:schemeClr>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with the baptism</a:t>
            </a:r>
            <a:r>
              <a:rPr lang="en-US" i="1" dirty="0" smtClean="0">
                <a:solidFill>
                  <a:srgbClr val="00CCFF"/>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that I am baptized</a:t>
            </a:r>
            <a:r>
              <a:rPr lang="en-US" i="1" dirty="0" smtClean="0">
                <a:solidFill>
                  <a:srgbClr val="00CCFF"/>
                </a:solidFill>
                <a:latin typeface="Times New Roman" pitchFamily="18" charset="0"/>
                <a:cs typeface="Times New Roman" pitchFamily="18" charset="0"/>
              </a:rPr>
              <a:t> **</a:t>
            </a:r>
            <a:r>
              <a:rPr lang="en-US" i="1" dirty="0" smtClean="0">
                <a:latin typeface="Times New Roman" pitchFamily="18" charset="0"/>
                <a:cs typeface="Times New Roman" pitchFamily="18" charset="0"/>
              </a:rPr>
              <a:t> with? </a:t>
            </a:r>
          </a:p>
          <a:p>
            <a:r>
              <a:rPr lang="en-US" i="1" dirty="0" smtClean="0">
                <a:latin typeface="Times New Roman" pitchFamily="18" charset="0"/>
                <a:cs typeface="Times New Roman" pitchFamily="18" charset="0"/>
              </a:rPr>
              <a:t>And they said unto him, We can. And Jesus said unto them, Ye shall indeed drink of the cup that I drink of; and with the baptism that I am baptized withal shall ye be baptized: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Mark 16.15-16</a:t>
            </a:r>
            <a:endParaRPr lang="en-US" dirty="0"/>
          </a:p>
        </p:txBody>
      </p:sp>
      <p:sp>
        <p:nvSpPr>
          <p:cNvPr id="3" name="Content Placeholder 2"/>
          <p:cNvSpPr>
            <a:spLocks noGrp="1"/>
          </p:cNvSpPr>
          <p:nvPr>
            <p:ph idx="1"/>
          </p:nvPr>
        </p:nvSpPr>
        <p:spPr>
          <a:xfrm>
            <a:off x="457200" y="2133600"/>
            <a:ext cx="8229600" cy="3992563"/>
          </a:xfrm>
        </p:spPr>
        <p:txBody>
          <a:bodyPr/>
          <a:lstStyle/>
          <a:p>
            <a:r>
              <a:rPr lang="en-US" i="1" dirty="0" smtClean="0">
                <a:latin typeface="Times New Roman" pitchFamily="18" charset="0"/>
                <a:cs typeface="Times New Roman" pitchFamily="18" charset="0"/>
              </a:rPr>
              <a:t>And he said unto them, Go ye into all the world, and preach the gospel to every creature. </a:t>
            </a:r>
          </a:p>
          <a:p>
            <a:r>
              <a:rPr lang="en-US" i="1" dirty="0" smtClean="0">
                <a:latin typeface="Times New Roman" pitchFamily="18" charset="0"/>
                <a:cs typeface="Times New Roman" pitchFamily="18" charset="0"/>
              </a:rPr>
              <a:t>He that believeth and is baptized shall be saved; but he that believeth not shall be damned.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Luke 3.3-4</a:t>
            </a:r>
            <a:endParaRPr lang="en-US" dirty="0"/>
          </a:p>
        </p:txBody>
      </p:sp>
      <p:sp>
        <p:nvSpPr>
          <p:cNvPr id="3" name="Content Placeholder 2"/>
          <p:cNvSpPr>
            <a:spLocks noGrp="1"/>
          </p:cNvSpPr>
          <p:nvPr>
            <p:ph idx="1"/>
          </p:nvPr>
        </p:nvSpPr>
        <p:spPr>
          <a:xfrm>
            <a:off x="457200" y="1981200"/>
            <a:ext cx="8229600" cy="4144963"/>
          </a:xfrm>
        </p:spPr>
        <p:txBody>
          <a:bodyPr/>
          <a:lstStyle/>
          <a:p>
            <a:r>
              <a:rPr lang="en-US" i="1" dirty="0" smtClean="0">
                <a:latin typeface="Times New Roman" pitchFamily="18" charset="0"/>
                <a:cs typeface="Times New Roman" pitchFamily="18" charset="0"/>
              </a:rPr>
              <a:t>And he came into all the country about Jordan, preaching the baptism</a:t>
            </a:r>
            <a:r>
              <a:rPr lang="en-US" i="1" dirty="0" smtClean="0">
                <a:solidFill>
                  <a:schemeClr val="accent6">
                    <a:lumMod val="75000"/>
                  </a:schemeClr>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of repentance for the remission of sins; </a:t>
            </a:r>
          </a:p>
          <a:p>
            <a:r>
              <a:rPr lang="en-US" i="1" dirty="0" smtClean="0">
                <a:latin typeface="Times New Roman" pitchFamily="18" charset="0"/>
                <a:cs typeface="Times New Roman" pitchFamily="18" charset="0"/>
              </a:rPr>
              <a:t>As it is written in the book of the words of </a:t>
            </a:r>
            <a:r>
              <a:rPr lang="en-US" i="1" dirty="0" err="1" smtClean="0">
                <a:latin typeface="Times New Roman" pitchFamily="18" charset="0"/>
                <a:cs typeface="Times New Roman" pitchFamily="18" charset="0"/>
              </a:rPr>
              <a:t>Esaias</a:t>
            </a:r>
            <a:r>
              <a:rPr lang="en-US" i="1" dirty="0" smtClean="0">
                <a:latin typeface="Times New Roman" pitchFamily="18" charset="0"/>
                <a:cs typeface="Times New Roman" pitchFamily="18" charset="0"/>
              </a:rPr>
              <a:t> the prophet, saying, The voice of one crying in the wilderness, Prepare ye the way of the Lord, make his paths straight.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Luke 3.6-7</a:t>
            </a:r>
            <a:endParaRPr lang="en-US" dirty="0"/>
          </a:p>
        </p:txBody>
      </p:sp>
      <p:sp>
        <p:nvSpPr>
          <p:cNvPr id="3" name="Content Placeholder 2"/>
          <p:cNvSpPr>
            <a:spLocks noGrp="1"/>
          </p:cNvSpPr>
          <p:nvPr>
            <p:ph idx="1"/>
          </p:nvPr>
        </p:nvSpPr>
        <p:spPr>
          <a:xfrm>
            <a:off x="457200" y="2133600"/>
            <a:ext cx="8229600" cy="3992563"/>
          </a:xfrm>
        </p:spPr>
        <p:txBody>
          <a:bodyPr/>
          <a:lstStyle/>
          <a:p>
            <a:r>
              <a:rPr lang="en-US" i="1" dirty="0" smtClean="0">
                <a:latin typeface="Times New Roman" pitchFamily="18" charset="0"/>
                <a:cs typeface="Times New Roman" pitchFamily="18" charset="0"/>
              </a:rPr>
              <a:t>And all flesh shall see the salvation of God. </a:t>
            </a:r>
          </a:p>
          <a:p>
            <a:r>
              <a:rPr lang="en-US" i="1" dirty="0" smtClean="0">
                <a:latin typeface="Times New Roman" pitchFamily="18" charset="0"/>
                <a:cs typeface="Times New Roman" pitchFamily="18" charset="0"/>
              </a:rPr>
              <a:t>Then said he to the multitude that came forth to be baptized of him, O generation of vipers, who hath warned you to flee from the wrath to come?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Luke 3.12-14</a:t>
            </a:r>
            <a:endParaRPr lang="en-US" dirty="0"/>
          </a:p>
        </p:txBody>
      </p:sp>
      <p:sp>
        <p:nvSpPr>
          <p:cNvPr id="3" name="Content Placeholder 2"/>
          <p:cNvSpPr>
            <a:spLocks noGrp="1"/>
          </p:cNvSpPr>
          <p:nvPr>
            <p:ph idx="1"/>
          </p:nvPr>
        </p:nvSpPr>
        <p:spPr/>
        <p:txBody>
          <a:bodyPr>
            <a:normAutofit lnSpcReduction="10000"/>
          </a:bodyPr>
          <a:lstStyle/>
          <a:p>
            <a:r>
              <a:rPr lang="en-US" i="1" dirty="0" smtClean="0">
                <a:latin typeface="Times New Roman" pitchFamily="18" charset="0"/>
                <a:cs typeface="Times New Roman" pitchFamily="18" charset="0"/>
              </a:rPr>
              <a:t>Then came also publicans to be baptized, and said unto him, Master, what shall we do? </a:t>
            </a:r>
          </a:p>
          <a:p>
            <a:r>
              <a:rPr lang="en-US" i="1" dirty="0" smtClean="0">
                <a:latin typeface="Times New Roman" pitchFamily="18" charset="0"/>
                <a:cs typeface="Times New Roman" pitchFamily="18" charset="0"/>
              </a:rPr>
              <a:t>And he said unto them, Exact no more than that which is appointed you. </a:t>
            </a:r>
          </a:p>
          <a:p>
            <a:r>
              <a:rPr lang="en-US" i="1" dirty="0" smtClean="0">
                <a:latin typeface="Times New Roman" pitchFamily="18" charset="0"/>
                <a:cs typeface="Times New Roman" pitchFamily="18" charset="0"/>
              </a:rPr>
              <a:t>And the soldiers likewise demanded of him, saying, And what shall we do? And he said unto them, Do violence to no man, neither accuse [any] falsely; and be content with your wages.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Luke 3.16-18</a:t>
            </a:r>
            <a:endParaRPr lang="en-US" dirty="0"/>
          </a:p>
        </p:txBody>
      </p:sp>
      <p:sp>
        <p:nvSpPr>
          <p:cNvPr id="3" name="Content Placeholder 2"/>
          <p:cNvSpPr>
            <a:spLocks noGrp="1"/>
          </p:cNvSpPr>
          <p:nvPr>
            <p:ph idx="1"/>
          </p:nvPr>
        </p:nvSpPr>
        <p:spPr/>
        <p:txBody>
          <a:bodyPr>
            <a:normAutofit fontScale="92500" lnSpcReduction="20000"/>
          </a:bodyPr>
          <a:lstStyle/>
          <a:p>
            <a:r>
              <a:rPr lang="en-US" i="1" dirty="0" smtClean="0">
                <a:latin typeface="Times New Roman" pitchFamily="18" charset="0"/>
                <a:cs typeface="Times New Roman" pitchFamily="18" charset="0"/>
              </a:rPr>
              <a:t>John answered, saying unto [them] all, I indeed baptize you with water; but one mightier than I cometh, the latchet of whose shoes I am not worthy to unloose: he shall baptize you with the Holy Ghost and with fire: </a:t>
            </a:r>
          </a:p>
          <a:p>
            <a:r>
              <a:rPr lang="en-US" i="1" dirty="0" smtClean="0">
                <a:latin typeface="Times New Roman" pitchFamily="18" charset="0"/>
                <a:cs typeface="Times New Roman" pitchFamily="18" charset="0"/>
              </a:rPr>
              <a:t>Whose fan [is] in his hand, and he will </a:t>
            </a:r>
            <a:r>
              <a:rPr lang="en-US" i="1" dirty="0" err="1" smtClean="0">
                <a:latin typeface="Times New Roman" pitchFamily="18" charset="0"/>
                <a:cs typeface="Times New Roman" pitchFamily="18" charset="0"/>
              </a:rPr>
              <a:t>throughly</a:t>
            </a:r>
            <a:r>
              <a:rPr lang="en-US" i="1" dirty="0" smtClean="0">
                <a:latin typeface="Times New Roman" pitchFamily="18" charset="0"/>
                <a:cs typeface="Times New Roman" pitchFamily="18" charset="0"/>
              </a:rPr>
              <a:t> purge his floor, and will gather the wheat into his garner; but the chaff he will burn with fire unquenchable. </a:t>
            </a:r>
          </a:p>
          <a:p>
            <a:r>
              <a:rPr lang="en-US" i="1" dirty="0" smtClean="0">
                <a:latin typeface="Times New Roman" pitchFamily="18" charset="0"/>
                <a:cs typeface="Times New Roman" pitchFamily="18" charset="0"/>
              </a:rPr>
              <a:t>And many other things in his exhortation preached he unto the people.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Luke 3.21-22</a:t>
            </a:r>
            <a:endParaRPr lang="en-US" dirty="0"/>
          </a:p>
        </p:txBody>
      </p:sp>
      <p:sp>
        <p:nvSpPr>
          <p:cNvPr id="3" name="Content Placeholder 2"/>
          <p:cNvSpPr>
            <a:spLocks noGrp="1"/>
          </p:cNvSpPr>
          <p:nvPr>
            <p:ph idx="1"/>
          </p:nvPr>
        </p:nvSpPr>
        <p:spPr>
          <a:xfrm>
            <a:off x="457200" y="2133600"/>
            <a:ext cx="8229600" cy="3992563"/>
          </a:xfrm>
        </p:spPr>
        <p:txBody>
          <a:bodyPr/>
          <a:lstStyle/>
          <a:p>
            <a:r>
              <a:rPr lang="en-US" i="1" dirty="0" smtClean="0">
                <a:latin typeface="Times New Roman" pitchFamily="18" charset="0"/>
                <a:cs typeface="Times New Roman" pitchFamily="18" charset="0"/>
              </a:rPr>
              <a:t>Now when all the people were baptized, it came to pass, that Jesus also being baptized, and praying, the heaven was opened, </a:t>
            </a:r>
          </a:p>
          <a:p>
            <a:r>
              <a:rPr lang="en-US" i="1" dirty="0" smtClean="0">
                <a:latin typeface="Times New Roman" pitchFamily="18" charset="0"/>
                <a:cs typeface="Times New Roman" pitchFamily="18" charset="0"/>
              </a:rPr>
              <a:t>And the Holy Ghost descended in a bodily shape like a dove upon him, and a voice came from heaven, which said, Thou art my beloved Son; in thee I am well pleased.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3075" name="Rectangle 3"/>
          <p:cNvSpPr>
            <a:spLocks noGrp="1" noChangeArrowheads="1"/>
          </p:cNvSpPr>
          <p:nvPr>
            <p:ph idx="1"/>
          </p:nvPr>
        </p:nvSpPr>
        <p:spPr>
          <a:xfrm>
            <a:off x="228600" y="3581400"/>
            <a:ext cx="8686800" cy="2362200"/>
          </a:xfrm>
        </p:spPr>
        <p:txBody>
          <a:bodyPr/>
          <a:lstStyle/>
          <a:p>
            <a:pPr algn="ctr" eaLnBrk="1" hangingPunct="1">
              <a:buFontTx/>
              <a:buNone/>
            </a:pPr>
            <a:r>
              <a:rPr lang="en-US" sz="2400" i="1" dirty="0" smtClean="0">
                <a:latin typeface="Times New Roman" pitchFamily="18" charset="0"/>
                <a:cs typeface="Times New Roman" pitchFamily="18" charset="0"/>
              </a:rPr>
              <a:t>The Rev. Mrs. Dr</a:t>
            </a:r>
            <a:r>
              <a:rPr lang="en-US" sz="2400" i="1" dirty="0" smtClean="0">
                <a:latin typeface="Times New Roman" pitchFamily="18" charset="0"/>
                <a:cs typeface="Times New Roman" pitchFamily="18" charset="0"/>
              </a:rPr>
              <a:t>.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Luke 7.29-30</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latin typeface="Times New Roman" pitchFamily="18" charset="0"/>
                <a:cs typeface="Times New Roman" pitchFamily="18" charset="0"/>
              </a:rPr>
              <a:t>And all the people that heard [him], and the publicans, justified God, being baptized with the baptism of John. </a:t>
            </a:r>
          </a:p>
          <a:p>
            <a:r>
              <a:rPr lang="en-US" i="1" dirty="0" smtClean="0">
                <a:latin typeface="Times New Roman" pitchFamily="18" charset="0"/>
                <a:cs typeface="Times New Roman" pitchFamily="18" charset="0"/>
              </a:rPr>
              <a:t>But the Pharisees and lawyers rejected the counsel of God against themselves, being not baptized of him.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Luke 12.49-50</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latin typeface="Times New Roman" pitchFamily="18" charset="0"/>
                <a:cs typeface="Times New Roman" pitchFamily="18" charset="0"/>
              </a:rPr>
              <a:t>I am come to send fire on the earth; and what will I, if it be already kindled? </a:t>
            </a:r>
          </a:p>
          <a:p>
            <a:r>
              <a:rPr lang="en-US" i="1" dirty="0" smtClean="0">
                <a:latin typeface="Times New Roman" pitchFamily="18" charset="0"/>
                <a:cs typeface="Times New Roman" pitchFamily="18" charset="0"/>
              </a:rPr>
              <a:t>But I have a baptism to be baptized with; and how am I straitened till it be accomplished!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John 1.25-27</a:t>
            </a:r>
            <a:endParaRPr lang="en-US" dirty="0"/>
          </a:p>
        </p:txBody>
      </p:sp>
      <p:sp>
        <p:nvSpPr>
          <p:cNvPr id="3" name="Content Placeholder 2"/>
          <p:cNvSpPr>
            <a:spLocks noGrp="1"/>
          </p:cNvSpPr>
          <p:nvPr>
            <p:ph idx="1"/>
          </p:nvPr>
        </p:nvSpPr>
        <p:spPr/>
        <p:txBody>
          <a:bodyPr>
            <a:normAutofit lnSpcReduction="10000"/>
          </a:bodyPr>
          <a:lstStyle/>
          <a:p>
            <a:r>
              <a:rPr lang="en-US" i="1" dirty="0" smtClean="0">
                <a:latin typeface="Times New Roman" pitchFamily="18" charset="0"/>
                <a:cs typeface="Times New Roman" pitchFamily="18" charset="0"/>
              </a:rPr>
              <a:t>And they asked him, and said unto him, Why </a:t>
            </a:r>
            <a:r>
              <a:rPr lang="en-US" i="1" dirty="0" err="1" smtClean="0">
                <a:latin typeface="Times New Roman" pitchFamily="18" charset="0"/>
                <a:cs typeface="Times New Roman" pitchFamily="18" charset="0"/>
              </a:rPr>
              <a:t>baptizest</a:t>
            </a:r>
            <a:r>
              <a:rPr lang="en-US" i="1" dirty="0" smtClean="0">
                <a:latin typeface="Times New Roman" pitchFamily="18" charset="0"/>
                <a:cs typeface="Times New Roman" pitchFamily="18" charset="0"/>
              </a:rPr>
              <a:t> thou then, if thou be not that Christ, nor Elias, neither that prophet? </a:t>
            </a:r>
          </a:p>
          <a:p>
            <a:r>
              <a:rPr lang="en-US" i="1" dirty="0" smtClean="0">
                <a:latin typeface="Times New Roman" pitchFamily="18" charset="0"/>
                <a:cs typeface="Times New Roman" pitchFamily="18" charset="0"/>
              </a:rPr>
              <a:t>John answered them, saying, I baptize with water: but there </a:t>
            </a:r>
            <a:r>
              <a:rPr lang="en-US" i="1" dirty="0" err="1" smtClean="0">
                <a:latin typeface="Times New Roman" pitchFamily="18" charset="0"/>
                <a:cs typeface="Times New Roman" pitchFamily="18" charset="0"/>
              </a:rPr>
              <a:t>standeth</a:t>
            </a:r>
            <a:r>
              <a:rPr lang="en-US" i="1" dirty="0" smtClean="0">
                <a:latin typeface="Times New Roman" pitchFamily="18" charset="0"/>
                <a:cs typeface="Times New Roman" pitchFamily="18" charset="0"/>
              </a:rPr>
              <a:t> one among you, whom ye know not; </a:t>
            </a:r>
          </a:p>
          <a:p>
            <a:r>
              <a:rPr lang="en-US" i="1" dirty="0" smtClean="0">
                <a:latin typeface="Times New Roman" pitchFamily="18" charset="0"/>
                <a:cs typeface="Times New Roman" pitchFamily="18" charset="0"/>
              </a:rPr>
              <a:t>He it is, who coming after me is preferred before me, whose shoe's latchet I am not worthy to unloose.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John 1.30-32</a:t>
            </a:r>
            <a:endParaRPr lang="en-US" dirty="0"/>
          </a:p>
        </p:txBody>
      </p:sp>
      <p:sp>
        <p:nvSpPr>
          <p:cNvPr id="3" name="Content Placeholder 2"/>
          <p:cNvSpPr>
            <a:spLocks noGrp="1"/>
          </p:cNvSpPr>
          <p:nvPr>
            <p:ph idx="1"/>
          </p:nvPr>
        </p:nvSpPr>
        <p:spPr/>
        <p:txBody>
          <a:bodyPr>
            <a:normAutofit lnSpcReduction="10000"/>
          </a:bodyPr>
          <a:lstStyle/>
          <a:p>
            <a:r>
              <a:rPr lang="en-US" i="1" dirty="0" smtClean="0">
                <a:latin typeface="Times New Roman" pitchFamily="18" charset="0"/>
                <a:cs typeface="Times New Roman" pitchFamily="18" charset="0"/>
              </a:rPr>
              <a:t>This is he of whom I said, After me cometh a man which is preferred before me: for he was before me. </a:t>
            </a:r>
          </a:p>
          <a:p>
            <a:r>
              <a:rPr lang="en-US" i="1" dirty="0" smtClean="0">
                <a:latin typeface="Times New Roman" pitchFamily="18" charset="0"/>
                <a:cs typeface="Times New Roman" pitchFamily="18" charset="0"/>
              </a:rPr>
              <a:t>And I knew him not: but that he should be made manifest to Israel, therefore am I come baptizing with water. </a:t>
            </a:r>
          </a:p>
          <a:p>
            <a:r>
              <a:rPr lang="en-US" i="1" dirty="0" smtClean="0">
                <a:latin typeface="Times New Roman" pitchFamily="18" charset="0"/>
                <a:cs typeface="Times New Roman" pitchFamily="18" charset="0"/>
              </a:rPr>
              <a:t>And John bare record, saying, I saw the Spirit descending from heaven like a dove, and it abode upon him.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John 1.33-36</a:t>
            </a:r>
            <a:endParaRPr lang="en-US" dirty="0"/>
          </a:p>
        </p:txBody>
      </p:sp>
      <p:sp>
        <p:nvSpPr>
          <p:cNvPr id="3" name="Content Placeholder 2"/>
          <p:cNvSpPr>
            <a:spLocks noGrp="1"/>
          </p:cNvSpPr>
          <p:nvPr>
            <p:ph idx="1"/>
          </p:nvPr>
        </p:nvSpPr>
        <p:spPr/>
        <p:txBody>
          <a:bodyPr>
            <a:normAutofit fontScale="92500" lnSpcReduction="20000"/>
          </a:bodyPr>
          <a:lstStyle/>
          <a:p>
            <a:r>
              <a:rPr lang="en-US" i="1" dirty="0" smtClean="0">
                <a:latin typeface="Times New Roman" pitchFamily="18" charset="0"/>
                <a:cs typeface="Times New Roman" pitchFamily="18" charset="0"/>
              </a:rPr>
              <a:t>And I knew him not: but he that sent me to baptize with water, the same said unto me, Upon whom thou </a:t>
            </a:r>
            <a:r>
              <a:rPr lang="en-US" i="1" dirty="0" err="1" smtClean="0">
                <a:latin typeface="Times New Roman" pitchFamily="18" charset="0"/>
                <a:cs typeface="Times New Roman" pitchFamily="18" charset="0"/>
              </a:rPr>
              <a:t>shalt</a:t>
            </a:r>
            <a:r>
              <a:rPr lang="en-US" i="1" dirty="0" smtClean="0">
                <a:latin typeface="Times New Roman" pitchFamily="18" charset="0"/>
                <a:cs typeface="Times New Roman" pitchFamily="18" charset="0"/>
              </a:rPr>
              <a:t> see the Spirit descending, and remaining on him, the same is he which </a:t>
            </a:r>
            <a:r>
              <a:rPr lang="en-US" i="1" dirty="0" err="1" smtClean="0">
                <a:latin typeface="Times New Roman" pitchFamily="18" charset="0"/>
                <a:cs typeface="Times New Roman" pitchFamily="18" charset="0"/>
              </a:rPr>
              <a:t>baptizeth</a:t>
            </a:r>
            <a:r>
              <a:rPr lang="en-US" i="1" dirty="0" smtClean="0">
                <a:latin typeface="Times New Roman" pitchFamily="18" charset="0"/>
                <a:cs typeface="Times New Roman" pitchFamily="18" charset="0"/>
              </a:rPr>
              <a:t> with the Holy Ghost. </a:t>
            </a:r>
          </a:p>
          <a:p>
            <a:r>
              <a:rPr lang="en-US" i="1" dirty="0" smtClean="0">
                <a:latin typeface="Times New Roman" pitchFamily="18" charset="0"/>
                <a:cs typeface="Times New Roman" pitchFamily="18" charset="0"/>
              </a:rPr>
              <a:t>And I saw, and bare record that this is the Son of God. </a:t>
            </a:r>
          </a:p>
          <a:p>
            <a:r>
              <a:rPr lang="en-US" i="1" dirty="0" smtClean="0">
                <a:latin typeface="Times New Roman" pitchFamily="18" charset="0"/>
                <a:cs typeface="Times New Roman" pitchFamily="18" charset="0"/>
              </a:rPr>
              <a:t>Again the next day after John stood, and two of his disciples; </a:t>
            </a:r>
          </a:p>
          <a:p>
            <a:r>
              <a:rPr lang="en-US" i="1" dirty="0" smtClean="0">
                <a:latin typeface="Times New Roman" pitchFamily="18" charset="0"/>
                <a:cs typeface="Times New Roman" pitchFamily="18" charset="0"/>
              </a:rPr>
              <a:t>And looking upon Jesus as he walked, he </a:t>
            </a:r>
            <a:r>
              <a:rPr lang="en-US" i="1" dirty="0" err="1" smtClean="0">
                <a:latin typeface="Times New Roman" pitchFamily="18" charset="0"/>
                <a:cs typeface="Times New Roman" pitchFamily="18" charset="0"/>
              </a:rPr>
              <a:t>saith</a:t>
            </a:r>
            <a:r>
              <a:rPr lang="en-US" i="1" dirty="0" smtClean="0">
                <a:latin typeface="Times New Roman" pitchFamily="18" charset="0"/>
                <a:cs typeface="Times New Roman" pitchFamily="18" charset="0"/>
              </a:rPr>
              <a:t>, Behold the Lamb of God!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John 3.22-23</a:t>
            </a:r>
            <a:endParaRPr lang="en-US" dirty="0"/>
          </a:p>
        </p:txBody>
      </p:sp>
      <p:sp>
        <p:nvSpPr>
          <p:cNvPr id="3" name="Content Placeholder 2"/>
          <p:cNvSpPr>
            <a:spLocks noGrp="1"/>
          </p:cNvSpPr>
          <p:nvPr>
            <p:ph idx="1"/>
          </p:nvPr>
        </p:nvSpPr>
        <p:spPr>
          <a:xfrm>
            <a:off x="457200" y="2133600"/>
            <a:ext cx="8229600" cy="3992563"/>
          </a:xfrm>
        </p:spPr>
        <p:txBody>
          <a:bodyPr/>
          <a:lstStyle/>
          <a:p>
            <a:r>
              <a:rPr lang="en-US" i="1" dirty="0" smtClean="0">
                <a:latin typeface="Times New Roman" pitchFamily="18" charset="0"/>
                <a:cs typeface="Times New Roman" pitchFamily="18" charset="0"/>
              </a:rPr>
              <a:t>After these things came Jesus and his disciples into the land of Judaea; and there he tarried with them, and baptized. </a:t>
            </a:r>
          </a:p>
          <a:p>
            <a:r>
              <a:rPr lang="en-US" i="1" dirty="0" smtClean="0">
                <a:latin typeface="Times New Roman" pitchFamily="18" charset="0"/>
                <a:cs typeface="Times New Roman" pitchFamily="18" charset="0"/>
              </a:rPr>
              <a:t>And John also was baptizing in </a:t>
            </a:r>
            <a:r>
              <a:rPr lang="en-US" i="1" dirty="0" err="1" smtClean="0">
                <a:latin typeface="Times New Roman" pitchFamily="18" charset="0"/>
                <a:cs typeface="Times New Roman" pitchFamily="18" charset="0"/>
              </a:rPr>
              <a:t>Aenon</a:t>
            </a:r>
            <a:r>
              <a:rPr lang="en-US" i="1" dirty="0" smtClean="0">
                <a:latin typeface="Times New Roman" pitchFamily="18" charset="0"/>
                <a:cs typeface="Times New Roman" pitchFamily="18" charset="0"/>
              </a:rPr>
              <a:t> near to </a:t>
            </a:r>
            <a:r>
              <a:rPr lang="en-US" i="1" dirty="0" err="1" smtClean="0">
                <a:latin typeface="Times New Roman" pitchFamily="18" charset="0"/>
                <a:cs typeface="Times New Roman" pitchFamily="18" charset="0"/>
              </a:rPr>
              <a:t>Salim</a:t>
            </a:r>
            <a:r>
              <a:rPr lang="en-US" i="1" dirty="0" smtClean="0">
                <a:latin typeface="Times New Roman" pitchFamily="18" charset="0"/>
                <a:cs typeface="Times New Roman" pitchFamily="18" charset="0"/>
              </a:rPr>
              <a:t>, because there was much water there: and they came, and were baptized.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John 3.25-28</a:t>
            </a:r>
            <a:endParaRPr lang="en-US" dirty="0"/>
          </a:p>
        </p:txBody>
      </p:sp>
      <p:sp>
        <p:nvSpPr>
          <p:cNvPr id="3" name="Content Placeholder 2"/>
          <p:cNvSpPr>
            <a:spLocks noGrp="1"/>
          </p:cNvSpPr>
          <p:nvPr>
            <p:ph idx="1"/>
          </p:nvPr>
        </p:nvSpPr>
        <p:spPr>
          <a:xfrm>
            <a:off x="457200" y="1905000"/>
            <a:ext cx="8229600" cy="4221163"/>
          </a:xfrm>
        </p:spPr>
        <p:txBody>
          <a:bodyPr>
            <a:normAutofit fontScale="92500" lnSpcReduction="20000"/>
          </a:bodyPr>
          <a:lstStyle/>
          <a:p>
            <a:r>
              <a:rPr lang="en-US" i="1" dirty="0" smtClean="0">
                <a:latin typeface="Times New Roman" pitchFamily="18" charset="0"/>
                <a:cs typeface="Times New Roman" pitchFamily="18" charset="0"/>
              </a:rPr>
              <a:t>Then there arose a question between [some] of John's disciples and the Jews about purifying. </a:t>
            </a:r>
          </a:p>
          <a:p>
            <a:r>
              <a:rPr lang="en-US" i="1" dirty="0" smtClean="0">
                <a:latin typeface="Times New Roman" pitchFamily="18" charset="0"/>
                <a:cs typeface="Times New Roman" pitchFamily="18" charset="0"/>
              </a:rPr>
              <a:t>And they came unto John, and said unto him, Rabbi, he that was with thee beyond Jordan, to whom thou barest witness, behold, the same </a:t>
            </a:r>
            <a:r>
              <a:rPr lang="en-US" i="1" dirty="0" err="1" smtClean="0">
                <a:latin typeface="Times New Roman" pitchFamily="18" charset="0"/>
                <a:cs typeface="Times New Roman" pitchFamily="18" charset="0"/>
              </a:rPr>
              <a:t>baptizeth</a:t>
            </a:r>
            <a:r>
              <a:rPr lang="en-US" i="1" dirty="0" smtClean="0">
                <a:latin typeface="Times New Roman" pitchFamily="18" charset="0"/>
                <a:cs typeface="Times New Roman" pitchFamily="18" charset="0"/>
              </a:rPr>
              <a:t>, and all [men] come to him. </a:t>
            </a:r>
          </a:p>
          <a:p>
            <a:r>
              <a:rPr lang="en-US" i="1" dirty="0" smtClean="0">
                <a:latin typeface="Times New Roman" pitchFamily="18" charset="0"/>
                <a:cs typeface="Times New Roman" pitchFamily="18" charset="0"/>
              </a:rPr>
              <a:t>John answered and said, A man can receive nothing, except it be given him from heaven. </a:t>
            </a:r>
          </a:p>
          <a:p>
            <a:r>
              <a:rPr lang="en-US" i="1" dirty="0" smtClean="0">
                <a:latin typeface="Times New Roman" pitchFamily="18" charset="0"/>
                <a:cs typeface="Times New Roman" pitchFamily="18" charset="0"/>
              </a:rPr>
              <a:t>Ye yourselves bear me witness, that I said, I am not the Christ, but that I am sent before him.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John 4.1-2</a:t>
            </a:r>
            <a:endParaRPr lang="en-US" dirty="0"/>
          </a:p>
        </p:txBody>
      </p:sp>
      <p:sp>
        <p:nvSpPr>
          <p:cNvPr id="3" name="Content Placeholder 2"/>
          <p:cNvSpPr>
            <a:spLocks noGrp="1"/>
          </p:cNvSpPr>
          <p:nvPr>
            <p:ph idx="1"/>
          </p:nvPr>
        </p:nvSpPr>
        <p:spPr>
          <a:xfrm>
            <a:off x="457200" y="2133600"/>
            <a:ext cx="8229600" cy="3992563"/>
          </a:xfrm>
        </p:spPr>
        <p:txBody>
          <a:bodyPr/>
          <a:lstStyle/>
          <a:p>
            <a:r>
              <a:rPr lang="en-US" i="1" dirty="0" smtClean="0">
                <a:latin typeface="Times New Roman" pitchFamily="18" charset="0"/>
                <a:cs typeface="Times New Roman" pitchFamily="18" charset="0"/>
              </a:rPr>
              <a:t>When therefore the Lord knew how the Pharisees had heard that Jesus made and baptized more disciples than John, </a:t>
            </a:r>
          </a:p>
          <a:p>
            <a:r>
              <a:rPr lang="en-US" i="1" dirty="0" smtClean="0">
                <a:latin typeface="Times New Roman" pitchFamily="18" charset="0"/>
                <a:cs typeface="Times New Roman" pitchFamily="18" charset="0"/>
              </a:rPr>
              <a:t>(Though Jesus himself baptized not, but his disciples,)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1.4-5</a:t>
            </a:r>
            <a:endParaRPr lang="en-US" dirty="0"/>
          </a:p>
        </p:txBody>
      </p:sp>
      <p:sp>
        <p:nvSpPr>
          <p:cNvPr id="3" name="Content Placeholder 2"/>
          <p:cNvSpPr>
            <a:spLocks noGrp="1"/>
          </p:cNvSpPr>
          <p:nvPr>
            <p:ph idx="1"/>
          </p:nvPr>
        </p:nvSpPr>
        <p:spPr>
          <a:xfrm>
            <a:off x="457200" y="1981200"/>
            <a:ext cx="8229600" cy="4144963"/>
          </a:xfrm>
        </p:spPr>
        <p:txBody>
          <a:bodyPr/>
          <a:lstStyle/>
          <a:p>
            <a:r>
              <a:rPr lang="en-US" i="1" dirty="0" smtClean="0">
                <a:latin typeface="Times New Roman" pitchFamily="18" charset="0"/>
                <a:cs typeface="Times New Roman" pitchFamily="18" charset="0"/>
              </a:rPr>
              <a:t>And, being assembled together with [them], commanded them that they should not depart from Jerusalem, but wait for the promise of the Father, which, [</a:t>
            </a:r>
            <a:r>
              <a:rPr lang="en-US" i="1" dirty="0" err="1" smtClean="0">
                <a:latin typeface="Times New Roman" pitchFamily="18" charset="0"/>
                <a:cs typeface="Times New Roman" pitchFamily="18" charset="0"/>
              </a:rPr>
              <a:t>saith</a:t>
            </a:r>
            <a:r>
              <a:rPr lang="en-US" i="1" dirty="0" smtClean="0">
                <a:latin typeface="Times New Roman" pitchFamily="18" charset="0"/>
                <a:cs typeface="Times New Roman" pitchFamily="18" charset="0"/>
              </a:rPr>
              <a:t> he], ye have heard of me. </a:t>
            </a:r>
          </a:p>
          <a:p>
            <a:r>
              <a:rPr lang="en-US" i="1" dirty="0" smtClean="0">
                <a:latin typeface="Times New Roman" pitchFamily="18" charset="0"/>
                <a:cs typeface="Times New Roman" pitchFamily="18" charset="0"/>
              </a:rPr>
              <a:t>For John truly baptized with water; but ye shall be baptized with the Holy Ghost not many days hence.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1.22</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latin typeface="Times New Roman" pitchFamily="18" charset="0"/>
                <a:cs typeface="Times New Roman" pitchFamily="18" charset="0"/>
              </a:rPr>
              <a:t>Beginning from the baptism</a:t>
            </a:r>
            <a:r>
              <a:rPr lang="en-US" i="1" dirty="0" smtClean="0">
                <a:solidFill>
                  <a:schemeClr val="accent6">
                    <a:lumMod val="75000"/>
                  </a:schemeClr>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of John, unto that same day that he was taken up from us, must one be ordained to be a witness with us of his resurrection.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2.38</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latin typeface="Times New Roman" pitchFamily="18" charset="0"/>
                <a:cs typeface="Times New Roman" pitchFamily="18" charset="0"/>
              </a:rPr>
              <a:t>Then Peter said unto them, Repent, and be baptized every one of you in the name of Jesus Christ for the remission of sins, and ye shall receive the gift of the Holy Ghost.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2.41-42</a:t>
            </a:r>
            <a:endParaRPr lang="en-US" dirty="0"/>
          </a:p>
        </p:txBody>
      </p:sp>
      <p:sp>
        <p:nvSpPr>
          <p:cNvPr id="3" name="Content Placeholder 2"/>
          <p:cNvSpPr>
            <a:spLocks noGrp="1"/>
          </p:cNvSpPr>
          <p:nvPr>
            <p:ph idx="1"/>
          </p:nvPr>
        </p:nvSpPr>
        <p:spPr>
          <a:xfrm>
            <a:off x="457200" y="2057400"/>
            <a:ext cx="8229600" cy="4068763"/>
          </a:xfrm>
        </p:spPr>
        <p:txBody>
          <a:bodyPr/>
          <a:lstStyle/>
          <a:p>
            <a:r>
              <a:rPr lang="en-US" i="1" dirty="0" smtClean="0">
                <a:latin typeface="Times New Roman" pitchFamily="18" charset="0"/>
                <a:cs typeface="Times New Roman" pitchFamily="18" charset="0"/>
              </a:rPr>
              <a:t>Then they that gladly received his word were baptized: and the same day there were added [unto them] about three thousand souls. </a:t>
            </a:r>
          </a:p>
          <a:p>
            <a:r>
              <a:rPr lang="en-US" i="1" dirty="0" smtClean="0">
                <a:latin typeface="Times New Roman" pitchFamily="18" charset="0"/>
                <a:cs typeface="Times New Roman" pitchFamily="18" charset="0"/>
              </a:rPr>
              <a:t>And they continued </a:t>
            </a:r>
            <a:r>
              <a:rPr lang="en-US" i="1" dirty="0" err="1" smtClean="0">
                <a:latin typeface="Times New Roman" pitchFamily="18" charset="0"/>
                <a:cs typeface="Times New Roman" pitchFamily="18" charset="0"/>
              </a:rPr>
              <a:t>stedfastly</a:t>
            </a:r>
            <a:r>
              <a:rPr lang="en-US" i="1" dirty="0" smtClean="0">
                <a:latin typeface="Times New Roman" pitchFamily="18" charset="0"/>
                <a:cs typeface="Times New Roman" pitchFamily="18" charset="0"/>
              </a:rPr>
              <a:t> in the apostles' doctrine and fellowship, and in breaking of bread, and in prayers.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8.12</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latin typeface="Times New Roman" pitchFamily="18" charset="0"/>
                <a:cs typeface="Times New Roman" pitchFamily="18" charset="0"/>
              </a:rPr>
              <a:t>But when they believed Philip preaching the things concerning the kingdom of God, and the name of Jesus Christ, they were baptized, both men and women.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8.15-16</a:t>
            </a:r>
            <a:endParaRPr lang="en-US" dirty="0"/>
          </a:p>
        </p:txBody>
      </p:sp>
      <p:sp>
        <p:nvSpPr>
          <p:cNvPr id="3" name="Content Placeholder 2"/>
          <p:cNvSpPr>
            <a:spLocks noGrp="1"/>
          </p:cNvSpPr>
          <p:nvPr>
            <p:ph idx="1"/>
          </p:nvPr>
        </p:nvSpPr>
        <p:spPr>
          <a:xfrm>
            <a:off x="457200" y="2057400"/>
            <a:ext cx="8229600" cy="4068763"/>
          </a:xfrm>
        </p:spPr>
        <p:txBody>
          <a:bodyPr/>
          <a:lstStyle/>
          <a:p>
            <a:r>
              <a:rPr lang="en-US" i="1" dirty="0" smtClean="0">
                <a:latin typeface="Times New Roman" pitchFamily="18" charset="0"/>
                <a:cs typeface="Times New Roman" pitchFamily="18" charset="0"/>
              </a:rPr>
              <a:t>Who, when they were come down, prayed for them, that they might receive the Holy Ghost: </a:t>
            </a:r>
          </a:p>
          <a:p>
            <a:r>
              <a:rPr lang="en-US" i="1" dirty="0" smtClean="0">
                <a:latin typeface="Times New Roman" pitchFamily="18" charset="0"/>
                <a:cs typeface="Times New Roman" pitchFamily="18" charset="0"/>
              </a:rPr>
              <a:t>(For as yet he was fallen upon none of them: only they were baptized in the name of the Lord Jesus.)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8.35-38</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 </a:t>
            </a:r>
            <a:r>
              <a:rPr lang="en-US" i="1" dirty="0" smtClean="0">
                <a:latin typeface="Times New Roman" pitchFamily="18" charset="0"/>
                <a:cs typeface="Times New Roman" pitchFamily="18" charset="0"/>
              </a:rPr>
              <a:t>Then Philip opened his mouth, and began at the same scripture, and preached unto him Jesus. </a:t>
            </a:r>
          </a:p>
          <a:p>
            <a:r>
              <a:rPr lang="en-US" i="1" dirty="0" smtClean="0">
                <a:latin typeface="Times New Roman" pitchFamily="18" charset="0"/>
                <a:cs typeface="Times New Roman" pitchFamily="18" charset="0"/>
              </a:rPr>
              <a:t>And as they went on [their] way, they came unto a certain water: and the eunuch said, See, [here is] water; what doth hinder me to be baptized? </a:t>
            </a:r>
          </a:p>
          <a:p>
            <a:r>
              <a:rPr lang="en-US" i="1" dirty="0" smtClean="0">
                <a:latin typeface="Times New Roman" pitchFamily="18" charset="0"/>
                <a:cs typeface="Times New Roman" pitchFamily="18" charset="0"/>
              </a:rPr>
              <a:t>And Philip said, If thou </a:t>
            </a:r>
            <a:r>
              <a:rPr lang="en-US" i="1" dirty="0" err="1" smtClean="0">
                <a:latin typeface="Times New Roman" pitchFamily="18" charset="0"/>
                <a:cs typeface="Times New Roman" pitchFamily="18" charset="0"/>
              </a:rPr>
              <a:t>believest</a:t>
            </a:r>
            <a:r>
              <a:rPr lang="en-US" i="1" dirty="0" smtClean="0">
                <a:latin typeface="Times New Roman" pitchFamily="18" charset="0"/>
                <a:cs typeface="Times New Roman" pitchFamily="18" charset="0"/>
              </a:rPr>
              <a:t> with all </a:t>
            </a:r>
            <a:r>
              <a:rPr lang="en-US" i="1" dirty="0" err="1" smtClean="0">
                <a:latin typeface="Times New Roman" pitchFamily="18" charset="0"/>
                <a:cs typeface="Times New Roman" pitchFamily="18" charset="0"/>
              </a:rPr>
              <a:t>thine</a:t>
            </a:r>
            <a:r>
              <a:rPr lang="en-US" i="1" dirty="0" smtClean="0">
                <a:latin typeface="Times New Roman" pitchFamily="18" charset="0"/>
                <a:cs typeface="Times New Roman" pitchFamily="18" charset="0"/>
              </a:rPr>
              <a:t> heart, thou </a:t>
            </a:r>
            <a:r>
              <a:rPr lang="en-US" i="1" dirty="0" err="1" smtClean="0">
                <a:latin typeface="Times New Roman" pitchFamily="18" charset="0"/>
                <a:cs typeface="Times New Roman" pitchFamily="18" charset="0"/>
              </a:rPr>
              <a:t>mayest</a:t>
            </a:r>
            <a:r>
              <a:rPr lang="en-US" i="1" dirty="0" smtClean="0">
                <a:latin typeface="Times New Roman" pitchFamily="18" charset="0"/>
                <a:cs typeface="Times New Roman" pitchFamily="18" charset="0"/>
              </a:rPr>
              <a:t>. And he answered and said, I believe that Jesus Christ is the Son of God. </a:t>
            </a:r>
          </a:p>
          <a:p>
            <a:r>
              <a:rPr lang="en-US" i="1" dirty="0" smtClean="0">
                <a:latin typeface="Times New Roman" pitchFamily="18" charset="0"/>
                <a:cs typeface="Times New Roman" pitchFamily="18" charset="0"/>
              </a:rPr>
              <a:t>And he commanded the chariot to stand still: and they went down both into the water, both Philip and the eunuch; and he baptized him.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9.17-18</a:t>
            </a:r>
            <a:endParaRPr lang="en-US" dirty="0"/>
          </a:p>
        </p:txBody>
      </p:sp>
      <p:sp>
        <p:nvSpPr>
          <p:cNvPr id="3" name="Content Placeholder 2"/>
          <p:cNvSpPr>
            <a:spLocks noGrp="1"/>
          </p:cNvSpPr>
          <p:nvPr>
            <p:ph idx="1"/>
          </p:nvPr>
        </p:nvSpPr>
        <p:spPr/>
        <p:txBody>
          <a:bodyPr>
            <a:normAutofit lnSpcReduction="10000"/>
          </a:bodyPr>
          <a:lstStyle/>
          <a:p>
            <a:r>
              <a:rPr lang="en-US" i="1" dirty="0" smtClean="0">
                <a:latin typeface="Times New Roman" pitchFamily="18" charset="0"/>
                <a:cs typeface="Times New Roman" pitchFamily="18" charset="0"/>
              </a:rPr>
              <a:t>And Ananias went his way, and entered into the house; and putting his hands on him said, Brother Saul, the Lord, [even] Jesus, that appeared unto thee in the way as thou </a:t>
            </a:r>
            <a:r>
              <a:rPr lang="en-US" i="1" dirty="0" err="1" smtClean="0">
                <a:latin typeface="Times New Roman" pitchFamily="18" charset="0"/>
                <a:cs typeface="Times New Roman" pitchFamily="18" charset="0"/>
              </a:rPr>
              <a:t>camest</a:t>
            </a:r>
            <a:r>
              <a:rPr lang="en-US" i="1" dirty="0" smtClean="0">
                <a:latin typeface="Times New Roman" pitchFamily="18" charset="0"/>
                <a:cs typeface="Times New Roman" pitchFamily="18" charset="0"/>
              </a:rPr>
              <a:t>, hath sent me, that thou </a:t>
            </a:r>
            <a:r>
              <a:rPr lang="en-US" i="1" dirty="0" err="1" smtClean="0">
                <a:latin typeface="Times New Roman" pitchFamily="18" charset="0"/>
                <a:cs typeface="Times New Roman" pitchFamily="18" charset="0"/>
              </a:rPr>
              <a:t>mightest</a:t>
            </a:r>
            <a:r>
              <a:rPr lang="en-US" i="1" dirty="0" smtClean="0">
                <a:latin typeface="Times New Roman" pitchFamily="18" charset="0"/>
                <a:cs typeface="Times New Roman" pitchFamily="18" charset="0"/>
              </a:rPr>
              <a:t> receive thy sight, and be filled with the Holy Ghost. </a:t>
            </a:r>
          </a:p>
          <a:p>
            <a:r>
              <a:rPr lang="en-US" i="1" dirty="0" smtClean="0">
                <a:latin typeface="Times New Roman" pitchFamily="18" charset="0"/>
                <a:cs typeface="Times New Roman" pitchFamily="18" charset="0"/>
              </a:rPr>
              <a:t>And immediately there fell from his eyes as it had been scales: and he received sight forthwith, and arose, and was baptized.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10.46-48</a:t>
            </a:r>
            <a:endParaRPr lang="en-US" dirty="0"/>
          </a:p>
        </p:txBody>
      </p:sp>
      <p:sp>
        <p:nvSpPr>
          <p:cNvPr id="3" name="Content Placeholder 2"/>
          <p:cNvSpPr>
            <a:spLocks noGrp="1"/>
          </p:cNvSpPr>
          <p:nvPr>
            <p:ph idx="1"/>
          </p:nvPr>
        </p:nvSpPr>
        <p:spPr/>
        <p:txBody>
          <a:bodyPr>
            <a:normAutofit/>
          </a:bodyPr>
          <a:lstStyle/>
          <a:p>
            <a:r>
              <a:rPr lang="en-US" i="1" dirty="0" smtClean="0">
                <a:latin typeface="Times New Roman" pitchFamily="18" charset="0"/>
                <a:cs typeface="Times New Roman" pitchFamily="18" charset="0"/>
              </a:rPr>
              <a:t>For they heard them speak with tongues, and magnify God. Then answered Peter, </a:t>
            </a:r>
          </a:p>
          <a:p>
            <a:r>
              <a:rPr lang="en-US" i="1" dirty="0" smtClean="0">
                <a:latin typeface="Times New Roman" pitchFamily="18" charset="0"/>
                <a:cs typeface="Times New Roman" pitchFamily="18" charset="0"/>
              </a:rPr>
              <a:t>Can any man forbid water, that these should not be baptized, which have received the Holy Ghost as well as we? </a:t>
            </a:r>
          </a:p>
          <a:p>
            <a:r>
              <a:rPr lang="en-US" i="1" dirty="0" smtClean="0">
                <a:latin typeface="Times New Roman" pitchFamily="18" charset="0"/>
                <a:cs typeface="Times New Roman" pitchFamily="18" charset="0"/>
              </a:rPr>
              <a:t>And he commanded them to be baptized in the name of the Lord. Then prayed they him to tarry certain days.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13.24</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latin typeface="Times New Roman" pitchFamily="18" charset="0"/>
                <a:cs typeface="Times New Roman" pitchFamily="18" charset="0"/>
              </a:rPr>
              <a:t>When John had first preached before his coming the baptism</a:t>
            </a:r>
            <a:r>
              <a:rPr lang="en-US" i="1" dirty="0" smtClean="0">
                <a:solidFill>
                  <a:schemeClr val="accent6">
                    <a:lumMod val="75000"/>
                  </a:schemeClr>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of repentance to all the people of Israel.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16.15</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latin typeface="Times New Roman" pitchFamily="18" charset="0"/>
                <a:cs typeface="Times New Roman" pitchFamily="18" charset="0"/>
              </a:rPr>
              <a:t>And when she was baptized, and her household, she besought [us], saying, If ye have judged me to be faithful to the Lord, come into my house, and abide [there]. And she constrained us.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16.30-33</a:t>
            </a:r>
            <a:endParaRPr lang="en-US" dirty="0"/>
          </a:p>
        </p:txBody>
      </p:sp>
      <p:sp>
        <p:nvSpPr>
          <p:cNvPr id="3" name="Content Placeholder 2"/>
          <p:cNvSpPr>
            <a:spLocks noGrp="1"/>
          </p:cNvSpPr>
          <p:nvPr>
            <p:ph idx="1"/>
          </p:nvPr>
        </p:nvSpPr>
        <p:spPr/>
        <p:txBody>
          <a:bodyPr>
            <a:normAutofit lnSpcReduction="10000"/>
          </a:bodyPr>
          <a:lstStyle/>
          <a:p>
            <a:r>
              <a:rPr lang="en-US" i="1" dirty="0" smtClean="0">
                <a:latin typeface="Times New Roman" pitchFamily="18" charset="0"/>
                <a:cs typeface="Times New Roman" pitchFamily="18" charset="0"/>
              </a:rPr>
              <a:t>And brought them out, and said, Sirs, what must I do to be saved? </a:t>
            </a:r>
          </a:p>
          <a:p>
            <a:r>
              <a:rPr lang="en-US" i="1" dirty="0" smtClean="0">
                <a:latin typeface="Times New Roman" pitchFamily="18" charset="0"/>
                <a:cs typeface="Times New Roman" pitchFamily="18" charset="0"/>
              </a:rPr>
              <a:t>And they said, Believe on the Lord Jesus Christ, and thou </a:t>
            </a:r>
            <a:r>
              <a:rPr lang="en-US" i="1" dirty="0" err="1" smtClean="0">
                <a:latin typeface="Times New Roman" pitchFamily="18" charset="0"/>
                <a:cs typeface="Times New Roman" pitchFamily="18" charset="0"/>
              </a:rPr>
              <a:t>shalt</a:t>
            </a:r>
            <a:r>
              <a:rPr lang="en-US" i="1" dirty="0" smtClean="0">
                <a:latin typeface="Times New Roman" pitchFamily="18" charset="0"/>
                <a:cs typeface="Times New Roman" pitchFamily="18" charset="0"/>
              </a:rPr>
              <a:t> be saved, and thy house. </a:t>
            </a:r>
          </a:p>
          <a:p>
            <a:r>
              <a:rPr lang="en-US" i="1" dirty="0" smtClean="0">
                <a:latin typeface="Times New Roman" pitchFamily="18" charset="0"/>
                <a:cs typeface="Times New Roman" pitchFamily="18" charset="0"/>
              </a:rPr>
              <a:t>And they </a:t>
            </a:r>
            <a:r>
              <a:rPr lang="en-US" i="1" dirty="0" err="1" smtClean="0">
                <a:latin typeface="Times New Roman" pitchFamily="18" charset="0"/>
                <a:cs typeface="Times New Roman" pitchFamily="18" charset="0"/>
              </a:rPr>
              <a:t>spake</a:t>
            </a:r>
            <a:r>
              <a:rPr lang="en-US" i="1" dirty="0" smtClean="0">
                <a:latin typeface="Times New Roman" pitchFamily="18" charset="0"/>
                <a:cs typeface="Times New Roman" pitchFamily="18" charset="0"/>
              </a:rPr>
              <a:t> unto him the word of the Lord, and to all that were in his house. </a:t>
            </a:r>
          </a:p>
          <a:p>
            <a:r>
              <a:rPr lang="en-US" i="1" dirty="0" smtClean="0">
                <a:latin typeface="Times New Roman" pitchFamily="18" charset="0"/>
                <a:cs typeface="Times New Roman" pitchFamily="18" charset="0"/>
              </a:rPr>
              <a:t>And he took them the same hour of the night, and washed [their] stripes; and was baptized, he and all his, straightway.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1752601"/>
            <a:ext cx="7772400" cy="1904999"/>
          </a:xfrm>
        </p:spPr>
        <p:txBody>
          <a:bodyPr>
            <a:normAutofit fontScale="90000"/>
          </a:bodyPr>
          <a:lstStyle/>
          <a:p>
            <a:pPr eaLnBrk="1" hangingPunct="1"/>
            <a:r>
              <a:rPr lang="en-US" dirty="0" smtClean="0">
                <a:solidFill>
                  <a:srgbClr val="00CCFF"/>
                </a:solidFill>
                <a:effectLst>
                  <a:outerShdw blurRad="38100" dist="38100" dir="2700000" algn="tl">
                    <a:srgbClr val="000000">
                      <a:alpha val="43137"/>
                    </a:srgbClr>
                  </a:outerShdw>
                </a:effectLst>
                <a:latin typeface="Times New Roman" pitchFamily="18" charset="0"/>
                <a:cs typeface="Times New Roman" pitchFamily="18" charset="0"/>
              </a:rPr>
              <a:t>Baptism</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sz="3600" i="1" dirty="0" smtClean="0">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18.8</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latin typeface="Times New Roman" pitchFamily="18" charset="0"/>
                <a:cs typeface="Times New Roman" pitchFamily="18" charset="0"/>
              </a:rPr>
              <a:t>And </a:t>
            </a:r>
            <a:r>
              <a:rPr lang="en-US" i="1" dirty="0" err="1" smtClean="0">
                <a:latin typeface="Times New Roman" pitchFamily="18" charset="0"/>
                <a:cs typeface="Times New Roman" pitchFamily="18" charset="0"/>
              </a:rPr>
              <a:t>Crispus</a:t>
            </a:r>
            <a:r>
              <a:rPr lang="en-US" i="1" dirty="0" smtClean="0">
                <a:latin typeface="Times New Roman" pitchFamily="18" charset="0"/>
                <a:cs typeface="Times New Roman" pitchFamily="18" charset="0"/>
              </a:rPr>
              <a:t>, the chief ruler of the synagogue, believed on the Lord with all his house; and many of the Corinthians hearing believed, and were baptized.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18.25-26</a:t>
            </a:r>
            <a:endParaRPr lang="en-US" dirty="0"/>
          </a:p>
        </p:txBody>
      </p:sp>
      <p:sp>
        <p:nvSpPr>
          <p:cNvPr id="3" name="Content Placeholder 2"/>
          <p:cNvSpPr>
            <a:spLocks noGrp="1"/>
          </p:cNvSpPr>
          <p:nvPr>
            <p:ph idx="1"/>
          </p:nvPr>
        </p:nvSpPr>
        <p:spPr/>
        <p:txBody>
          <a:bodyPr>
            <a:normAutofit lnSpcReduction="10000"/>
          </a:bodyPr>
          <a:lstStyle/>
          <a:p>
            <a:r>
              <a:rPr lang="en-US" i="1" dirty="0" smtClean="0">
                <a:latin typeface="Times New Roman" pitchFamily="18" charset="0"/>
                <a:cs typeface="Times New Roman" pitchFamily="18" charset="0"/>
              </a:rPr>
              <a:t>This man was instructed in the way of the Lord; and being fervent in the spirit, he </a:t>
            </a:r>
            <a:r>
              <a:rPr lang="en-US" i="1" dirty="0" err="1" smtClean="0">
                <a:latin typeface="Times New Roman" pitchFamily="18" charset="0"/>
                <a:cs typeface="Times New Roman" pitchFamily="18" charset="0"/>
              </a:rPr>
              <a:t>spake</a:t>
            </a:r>
            <a:r>
              <a:rPr lang="en-US" i="1" dirty="0" smtClean="0">
                <a:latin typeface="Times New Roman" pitchFamily="18" charset="0"/>
                <a:cs typeface="Times New Roman" pitchFamily="18" charset="0"/>
              </a:rPr>
              <a:t> and taught diligently the things of the Lord, knowing only the baptism</a:t>
            </a:r>
            <a:r>
              <a:rPr lang="en-US" i="1" dirty="0" smtClean="0">
                <a:solidFill>
                  <a:schemeClr val="accent6">
                    <a:lumMod val="75000"/>
                  </a:schemeClr>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of John. </a:t>
            </a:r>
          </a:p>
          <a:p>
            <a:r>
              <a:rPr lang="en-US" i="1" dirty="0" smtClean="0">
                <a:latin typeface="Times New Roman" pitchFamily="18" charset="0"/>
                <a:cs typeface="Times New Roman" pitchFamily="18" charset="0"/>
              </a:rPr>
              <a:t>And he began to speak boldly in the synagogue: whom when Aquila and Priscilla had heard, they took him unto [them], and expounded unto him the way of God more perfectly.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19.3-5</a:t>
            </a:r>
            <a:endParaRPr lang="en-US" dirty="0"/>
          </a:p>
        </p:txBody>
      </p:sp>
      <p:sp>
        <p:nvSpPr>
          <p:cNvPr id="3" name="Content Placeholder 2"/>
          <p:cNvSpPr>
            <a:spLocks noGrp="1"/>
          </p:cNvSpPr>
          <p:nvPr>
            <p:ph idx="1"/>
          </p:nvPr>
        </p:nvSpPr>
        <p:spPr/>
        <p:txBody>
          <a:bodyPr>
            <a:normAutofit/>
          </a:bodyPr>
          <a:lstStyle/>
          <a:p>
            <a:r>
              <a:rPr lang="en-US" i="1" dirty="0" smtClean="0">
                <a:latin typeface="Times New Roman" pitchFamily="18" charset="0"/>
                <a:cs typeface="Times New Roman" pitchFamily="18" charset="0"/>
              </a:rPr>
              <a:t>And he said unto them, Unto what then were ye baptized? And they said, Unto John's baptism. </a:t>
            </a:r>
          </a:p>
          <a:p>
            <a:r>
              <a:rPr lang="en-US" i="1" dirty="0" smtClean="0">
                <a:latin typeface="Times New Roman" pitchFamily="18" charset="0"/>
                <a:cs typeface="Times New Roman" pitchFamily="18" charset="0"/>
              </a:rPr>
              <a:t>Then said Paul, John verily baptized with the baptism of repentance, saying unto the people, that they should believe on him which should come after him, that is, on Christ Jesus. </a:t>
            </a:r>
          </a:p>
          <a:p>
            <a:r>
              <a:rPr lang="en-US" i="1" dirty="0" smtClean="0">
                <a:latin typeface="Times New Roman" pitchFamily="18" charset="0"/>
                <a:cs typeface="Times New Roman" pitchFamily="18" charset="0"/>
              </a:rPr>
              <a:t>When they heard [this], they were baptized in the name of the Lord Jesus.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22.14-16</a:t>
            </a:r>
            <a:endParaRPr lang="en-US" dirty="0"/>
          </a:p>
        </p:txBody>
      </p:sp>
      <p:sp>
        <p:nvSpPr>
          <p:cNvPr id="3" name="Content Placeholder 2"/>
          <p:cNvSpPr>
            <a:spLocks noGrp="1"/>
          </p:cNvSpPr>
          <p:nvPr>
            <p:ph idx="1"/>
          </p:nvPr>
        </p:nvSpPr>
        <p:spPr/>
        <p:txBody>
          <a:bodyPr>
            <a:normAutofit lnSpcReduction="10000"/>
          </a:bodyPr>
          <a:lstStyle/>
          <a:p>
            <a:r>
              <a:rPr lang="en-US" i="1" dirty="0" smtClean="0">
                <a:latin typeface="Times New Roman" pitchFamily="18" charset="0"/>
                <a:cs typeface="Times New Roman" pitchFamily="18" charset="0"/>
              </a:rPr>
              <a:t>And he said, The God of our fathers hath chosen thee, that thou </a:t>
            </a:r>
            <a:r>
              <a:rPr lang="en-US" i="1" dirty="0" err="1" smtClean="0">
                <a:latin typeface="Times New Roman" pitchFamily="18" charset="0"/>
                <a:cs typeface="Times New Roman" pitchFamily="18" charset="0"/>
              </a:rPr>
              <a:t>shouldest</a:t>
            </a:r>
            <a:r>
              <a:rPr lang="en-US" i="1" dirty="0" smtClean="0">
                <a:latin typeface="Times New Roman" pitchFamily="18" charset="0"/>
                <a:cs typeface="Times New Roman" pitchFamily="18" charset="0"/>
              </a:rPr>
              <a:t> know his will, and see that Just One, and </a:t>
            </a:r>
            <a:r>
              <a:rPr lang="en-US" i="1" dirty="0" err="1" smtClean="0">
                <a:latin typeface="Times New Roman" pitchFamily="18" charset="0"/>
                <a:cs typeface="Times New Roman" pitchFamily="18" charset="0"/>
              </a:rPr>
              <a:t>shouldest</a:t>
            </a:r>
            <a:r>
              <a:rPr lang="en-US" i="1" dirty="0" smtClean="0">
                <a:latin typeface="Times New Roman" pitchFamily="18" charset="0"/>
                <a:cs typeface="Times New Roman" pitchFamily="18" charset="0"/>
              </a:rPr>
              <a:t> hear the voice of his mouth. </a:t>
            </a:r>
          </a:p>
          <a:p>
            <a:r>
              <a:rPr lang="en-US" i="1" dirty="0" smtClean="0">
                <a:latin typeface="Times New Roman" pitchFamily="18" charset="0"/>
                <a:cs typeface="Times New Roman" pitchFamily="18" charset="0"/>
              </a:rPr>
              <a:t>For thou </a:t>
            </a:r>
            <a:r>
              <a:rPr lang="en-US" i="1" dirty="0" err="1" smtClean="0">
                <a:latin typeface="Times New Roman" pitchFamily="18" charset="0"/>
                <a:cs typeface="Times New Roman" pitchFamily="18" charset="0"/>
              </a:rPr>
              <a:t>shalt</a:t>
            </a:r>
            <a:r>
              <a:rPr lang="en-US" i="1" dirty="0" smtClean="0">
                <a:latin typeface="Times New Roman" pitchFamily="18" charset="0"/>
                <a:cs typeface="Times New Roman" pitchFamily="18" charset="0"/>
              </a:rPr>
              <a:t> be his witness unto all men of what thou hast seen and heard. </a:t>
            </a:r>
          </a:p>
          <a:p>
            <a:r>
              <a:rPr lang="en-US" i="1" dirty="0" smtClean="0">
                <a:latin typeface="Times New Roman" pitchFamily="18" charset="0"/>
                <a:cs typeface="Times New Roman" pitchFamily="18" charset="0"/>
              </a:rPr>
              <a:t>And now why </a:t>
            </a:r>
            <a:r>
              <a:rPr lang="en-US" i="1" dirty="0" err="1" smtClean="0">
                <a:latin typeface="Times New Roman" pitchFamily="18" charset="0"/>
                <a:cs typeface="Times New Roman" pitchFamily="18" charset="0"/>
              </a:rPr>
              <a:t>tarriest</a:t>
            </a:r>
            <a:r>
              <a:rPr lang="en-US" i="1" dirty="0" smtClean="0">
                <a:latin typeface="Times New Roman" pitchFamily="18" charset="0"/>
                <a:cs typeface="Times New Roman" pitchFamily="18" charset="0"/>
              </a:rPr>
              <a:t> thou? arise, and be baptized, and wash away thy sins, calling on the name of the Lord.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Romans 6.1-6</a:t>
            </a:r>
            <a:endParaRPr lang="en-US" dirty="0"/>
          </a:p>
        </p:txBody>
      </p:sp>
      <p:sp>
        <p:nvSpPr>
          <p:cNvPr id="3" name="Content Placeholder 2"/>
          <p:cNvSpPr>
            <a:spLocks noGrp="1"/>
          </p:cNvSpPr>
          <p:nvPr>
            <p:ph idx="1"/>
          </p:nvPr>
        </p:nvSpPr>
        <p:spPr>
          <a:xfrm>
            <a:off x="457200" y="1524000"/>
            <a:ext cx="8229600" cy="4876800"/>
          </a:xfrm>
        </p:spPr>
        <p:txBody>
          <a:bodyPr>
            <a:noAutofit/>
          </a:bodyPr>
          <a:lstStyle/>
          <a:p>
            <a:r>
              <a:rPr lang="en-US" sz="2200" i="1" dirty="0" smtClean="0">
                <a:latin typeface="Times New Roman" pitchFamily="18" charset="0"/>
                <a:cs typeface="Times New Roman" pitchFamily="18" charset="0"/>
              </a:rPr>
              <a:t>What shall we say then? Shall we continue in sin, that grace may abound? </a:t>
            </a:r>
          </a:p>
          <a:p>
            <a:r>
              <a:rPr lang="en-US" sz="2200" i="1" dirty="0" smtClean="0">
                <a:latin typeface="Times New Roman" pitchFamily="18" charset="0"/>
                <a:cs typeface="Times New Roman" pitchFamily="18" charset="0"/>
              </a:rPr>
              <a:t>God forbid. How shall we, that are dead to sin, live any longer therein? </a:t>
            </a:r>
          </a:p>
          <a:p>
            <a:r>
              <a:rPr lang="en-US" sz="2200" i="1" dirty="0" smtClean="0">
                <a:latin typeface="Times New Roman" pitchFamily="18" charset="0"/>
                <a:cs typeface="Times New Roman" pitchFamily="18" charset="0"/>
              </a:rPr>
              <a:t>Know ye not, that so many of us as were baptized</a:t>
            </a:r>
            <a:r>
              <a:rPr lang="en-US" sz="2200" i="1" dirty="0" smtClean="0">
                <a:solidFill>
                  <a:srgbClr val="00CCFF"/>
                </a:solidFill>
                <a:latin typeface="Times New Roman" pitchFamily="18" charset="0"/>
                <a:cs typeface="Times New Roman" pitchFamily="18" charset="0"/>
              </a:rPr>
              <a:t>**</a:t>
            </a:r>
            <a:r>
              <a:rPr lang="en-US" sz="2200" i="1" dirty="0" smtClean="0">
                <a:latin typeface="Times New Roman" pitchFamily="18" charset="0"/>
                <a:cs typeface="Times New Roman" pitchFamily="18" charset="0"/>
              </a:rPr>
              <a:t> into Jesus Christ were baptized into his death? </a:t>
            </a:r>
          </a:p>
          <a:p>
            <a:r>
              <a:rPr lang="en-US" sz="2200" i="1" dirty="0" smtClean="0">
                <a:latin typeface="Times New Roman" pitchFamily="18" charset="0"/>
                <a:cs typeface="Times New Roman" pitchFamily="18" charset="0"/>
              </a:rPr>
              <a:t>Therefore we are buried with him by baptism</a:t>
            </a:r>
            <a:r>
              <a:rPr lang="en-US" sz="2200" i="1" dirty="0" smtClean="0">
                <a:solidFill>
                  <a:schemeClr val="accent6">
                    <a:lumMod val="75000"/>
                  </a:schemeClr>
                </a:solidFill>
                <a:latin typeface="Times New Roman" pitchFamily="18" charset="0"/>
                <a:cs typeface="Times New Roman" pitchFamily="18" charset="0"/>
              </a:rPr>
              <a:t>**</a:t>
            </a:r>
            <a:r>
              <a:rPr lang="en-US" sz="2200" i="1" dirty="0" smtClean="0">
                <a:latin typeface="Times New Roman" pitchFamily="18" charset="0"/>
                <a:cs typeface="Times New Roman" pitchFamily="18" charset="0"/>
              </a:rPr>
              <a:t> into death: that like as Christ was raised up from the dead by the glory of the Father, even so we also should walk in newness of life. </a:t>
            </a:r>
          </a:p>
          <a:p>
            <a:r>
              <a:rPr lang="en-US" sz="2200" i="1" dirty="0" smtClean="0">
                <a:latin typeface="Times New Roman" pitchFamily="18" charset="0"/>
                <a:cs typeface="Times New Roman" pitchFamily="18" charset="0"/>
              </a:rPr>
              <a:t>For if we have been planted together in the likeness of his death, we shall be also [in the likeness] of [his] resurrection: </a:t>
            </a:r>
          </a:p>
          <a:p>
            <a:r>
              <a:rPr lang="en-US" sz="2200" i="1" dirty="0" smtClean="0">
                <a:latin typeface="Times New Roman" pitchFamily="18" charset="0"/>
                <a:cs typeface="Times New Roman" pitchFamily="18" charset="0"/>
              </a:rPr>
              <a:t>Knowing this, that our old man is crucified with [him], that the body of sin might be destroyed, that henceforth we should not serve sin.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Corinthians 1.13-18</a:t>
            </a:r>
            <a:endParaRPr lang="en-US" dirty="0"/>
          </a:p>
        </p:txBody>
      </p:sp>
      <p:sp>
        <p:nvSpPr>
          <p:cNvPr id="3" name="Content Placeholder 2"/>
          <p:cNvSpPr>
            <a:spLocks noGrp="1"/>
          </p:cNvSpPr>
          <p:nvPr>
            <p:ph idx="1"/>
          </p:nvPr>
        </p:nvSpPr>
        <p:spPr/>
        <p:txBody>
          <a:bodyPr>
            <a:normAutofit fontScale="77500" lnSpcReduction="20000"/>
          </a:bodyPr>
          <a:lstStyle/>
          <a:p>
            <a:r>
              <a:rPr lang="en-US" i="1" dirty="0" smtClean="0">
                <a:latin typeface="Times New Roman" pitchFamily="18" charset="0"/>
                <a:cs typeface="Times New Roman" pitchFamily="18" charset="0"/>
              </a:rPr>
              <a:t>Is Christ divided? was Paul crucified for you? or were ye baptized in the name of Paul? </a:t>
            </a:r>
          </a:p>
          <a:p>
            <a:r>
              <a:rPr lang="en-US" i="1" dirty="0" smtClean="0">
                <a:latin typeface="Times New Roman" pitchFamily="18" charset="0"/>
                <a:cs typeface="Times New Roman" pitchFamily="18" charset="0"/>
              </a:rPr>
              <a:t>I thank God that I baptized none of you, but </a:t>
            </a:r>
            <a:r>
              <a:rPr lang="en-US" i="1" dirty="0" err="1" smtClean="0">
                <a:latin typeface="Times New Roman" pitchFamily="18" charset="0"/>
                <a:cs typeface="Times New Roman" pitchFamily="18" charset="0"/>
              </a:rPr>
              <a:t>Crispus</a:t>
            </a:r>
            <a:r>
              <a:rPr lang="en-US" i="1" dirty="0" smtClean="0">
                <a:latin typeface="Times New Roman" pitchFamily="18" charset="0"/>
                <a:cs typeface="Times New Roman" pitchFamily="18" charset="0"/>
              </a:rPr>
              <a:t> and Gaius; </a:t>
            </a:r>
          </a:p>
          <a:p>
            <a:r>
              <a:rPr lang="en-US" i="1" dirty="0" smtClean="0">
                <a:latin typeface="Times New Roman" pitchFamily="18" charset="0"/>
                <a:cs typeface="Times New Roman" pitchFamily="18" charset="0"/>
              </a:rPr>
              <a:t>Lest any should say that I had baptized in mine own name. </a:t>
            </a:r>
          </a:p>
          <a:p>
            <a:r>
              <a:rPr lang="en-US" i="1" dirty="0" smtClean="0">
                <a:latin typeface="Times New Roman" pitchFamily="18" charset="0"/>
                <a:cs typeface="Times New Roman" pitchFamily="18" charset="0"/>
              </a:rPr>
              <a:t>And I baptized also the household of </a:t>
            </a:r>
            <a:r>
              <a:rPr lang="en-US" i="1" dirty="0" err="1" smtClean="0">
                <a:latin typeface="Times New Roman" pitchFamily="18" charset="0"/>
                <a:cs typeface="Times New Roman" pitchFamily="18" charset="0"/>
              </a:rPr>
              <a:t>Stephanas</a:t>
            </a:r>
            <a:r>
              <a:rPr lang="en-US" i="1" dirty="0" smtClean="0">
                <a:latin typeface="Times New Roman" pitchFamily="18" charset="0"/>
                <a:cs typeface="Times New Roman" pitchFamily="18" charset="0"/>
              </a:rPr>
              <a:t>: besides, I know not whether I baptized any other. </a:t>
            </a:r>
          </a:p>
          <a:p>
            <a:r>
              <a:rPr lang="en-US" i="1" dirty="0" smtClean="0">
                <a:latin typeface="Times New Roman" pitchFamily="18" charset="0"/>
                <a:cs typeface="Times New Roman" pitchFamily="18" charset="0"/>
              </a:rPr>
              <a:t>For Christ sent me not to baptize, but to preach the gospel: not with wisdom of words, lest the cross of Christ should be made of none effect. </a:t>
            </a:r>
          </a:p>
          <a:p>
            <a:r>
              <a:rPr lang="en-US" i="1" dirty="0" smtClean="0">
                <a:latin typeface="Times New Roman" pitchFamily="18" charset="0"/>
                <a:cs typeface="Times New Roman" pitchFamily="18" charset="0"/>
              </a:rPr>
              <a:t>For the preaching of the cross is to them that perish foolishness; but unto us which are saved it is the power of God.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Corinthians 12.12-14</a:t>
            </a:r>
            <a:endParaRPr lang="en-US" dirty="0"/>
          </a:p>
        </p:txBody>
      </p:sp>
      <p:sp>
        <p:nvSpPr>
          <p:cNvPr id="3" name="Content Placeholder 2"/>
          <p:cNvSpPr>
            <a:spLocks noGrp="1"/>
          </p:cNvSpPr>
          <p:nvPr>
            <p:ph idx="1"/>
          </p:nvPr>
        </p:nvSpPr>
        <p:spPr/>
        <p:txBody>
          <a:bodyPr>
            <a:normAutofit lnSpcReduction="10000"/>
          </a:bodyPr>
          <a:lstStyle/>
          <a:p>
            <a:r>
              <a:rPr lang="en-US" i="1" dirty="0" smtClean="0">
                <a:latin typeface="Times New Roman" pitchFamily="18" charset="0"/>
                <a:cs typeface="Times New Roman" pitchFamily="18" charset="0"/>
              </a:rPr>
              <a:t>For as the body is one, and hath many members, and all the members of that one body, being many, are one body: so also [is] Christ. </a:t>
            </a:r>
          </a:p>
          <a:p>
            <a:r>
              <a:rPr lang="en-US" i="1" dirty="0" smtClean="0">
                <a:latin typeface="Times New Roman" pitchFamily="18" charset="0"/>
                <a:cs typeface="Times New Roman" pitchFamily="18" charset="0"/>
              </a:rPr>
              <a:t>For by one Spirit are we all baptized into one body, whether [we be] Jews or Gentiles, whether [we be] bond or free; and have been all made to drink into one Spirit. </a:t>
            </a:r>
          </a:p>
          <a:p>
            <a:r>
              <a:rPr lang="en-US" i="1" dirty="0" smtClean="0">
                <a:latin typeface="Times New Roman" pitchFamily="18" charset="0"/>
                <a:cs typeface="Times New Roman" pitchFamily="18" charset="0"/>
              </a:rPr>
              <a:t>For the body is not one member, but many.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Galatians 3.26-27</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latin typeface="Times New Roman" pitchFamily="18" charset="0"/>
                <a:cs typeface="Times New Roman" pitchFamily="18" charset="0"/>
              </a:rPr>
              <a:t>For ye are all the children of God by faith in Christ Jesus. </a:t>
            </a:r>
          </a:p>
          <a:p>
            <a:r>
              <a:rPr lang="en-US" i="1" dirty="0" smtClean="0">
                <a:latin typeface="Times New Roman" pitchFamily="18" charset="0"/>
                <a:cs typeface="Times New Roman" pitchFamily="18" charset="0"/>
              </a:rPr>
              <a:t>For as many of you as have been baptized into Christ have put on Christ.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Ephesians 4.1-6</a:t>
            </a:r>
            <a:endParaRPr lang="en-US" dirty="0"/>
          </a:p>
        </p:txBody>
      </p:sp>
      <p:sp>
        <p:nvSpPr>
          <p:cNvPr id="3" name="Content Placeholder 2"/>
          <p:cNvSpPr>
            <a:spLocks noGrp="1"/>
          </p:cNvSpPr>
          <p:nvPr>
            <p:ph idx="1"/>
          </p:nvPr>
        </p:nvSpPr>
        <p:spPr/>
        <p:txBody>
          <a:bodyPr>
            <a:normAutofit fontScale="85000" lnSpcReduction="20000"/>
          </a:bodyPr>
          <a:lstStyle/>
          <a:p>
            <a:r>
              <a:rPr lang="en-US" i="1" dirty="0" smtClean="0">
                <a:latin typeface="Times New Roman" pitchFamily="18" charset="0"/>
                <a:cs typeface="Times New Roman" pitchFamily="18" charset="0"/>
              </a:rPr>
              <a:t>I therefore, the prisoner of the Lord, beseech you that ye walk worthy of the vocation wherewith ye are called, </a:t>
            </a:r>
          </a:p>
          <a:p>
            <a:r>
              <a:rPr lang="en-US" i="1" dirty="0" smtClean="0">
                <a:latin typeface="Times New Roman" pitchFamily="18" charset="0"/>
                <a:cs typeface="Times New Roman" pitchFamily="18" charset="0"/>
              </a:rPr>
              <a:t>With all lowliness and meekness, with longsuffering, forbearing one another in love; </a:t>
            </a:r>
          </a:p>
          <a:p>
            <a:r>
              <a:rPr lang="en-US" i="1" dirty="0" err="1" smtClean="0">
                <a:latin typeface="Times New Roman" pitchFamily="18" charset="0"/>
                <a:cs typeface="Times New Roman" pitchFamily="18" charset="0"/>
              </a:rPr>
              <a:t>Endeavouring</a:t>
            </a:r>
            <a:r>
              <a:rPr lang="en-US" i="1" dirty="0" smtClean="0">
                <a:latin typeface="Times New Roman" pitchFamily="18" charset="0"/>
                <a:cs typeface="Times New Roman" pitchFamily="18" charset="0"/>
              </a:rPr>
              <a:t> to keep the unity of the Spirit in the bond of peace. </a:t>
            </a:r>
          </a:p>
          <a:p>
            <a:r>
              <a:rPr lang="en-US" i="1" dirty="0" smtClean="0">
                <a:latin typeface="Times New Roman" pitchFamily="18" charset="0"/>
                <a:cs typeface="Times New Roman" pitchFamily="18" charset="0"/>
              </a:rPr>
              <a:t>[There is] one body, and one Spirit, even as ye are called in one hope of your calling; </a:t>
            </a:r>
          </a:p>
          <a:p>
            <a:r>
              <a:rPr lang="en-US" i="1" dirty="0" smtClean="0">
                <a:latin typeface="Times New Roman" pitchFamily="18" charset="0"/>
                <a:cs typeface="Times New Roman" pitchFamily="18" charset="0"/>
              </a:rPr>
              <a:t>One Lord, one faith, one baptism,</a:t>
            </a:r>
            <a:r>
              <a:rPr lang="en-US" i="1" dirty="0" smtClean="0">
                <a:solidFill>
                  <a:schemeClr val="accent6">
                    <a:lumMod val="75000"/>
                  </a:schemeClr>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a:t>
            </a:r>
          </a:p>
          <a:p>
            <a:r>
              <a:rPr lang="en-US" i="1" dirty="0" smtClean="0">
                <a:latin typeface="Times New Roman" pitchFamily="18" charset="0"/>
                <a:cs typeface="Times New Roman" pitchFamily="18" charset="0"/>
              </a:rPr>
              <a:t>One God and Father of all, who [is] above all, and through all, and in you all.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Ephesians 5.25-27</a:t>
            </a:r>
            <a:endParaRPr lang="en-US" dirty="0"/>
          </a:p>
        </p:txBody>
      </p:sp>
      <p:sp>
        <p:nvSpPr>
          <p:cNvPr id="3" name="Content Placeholder 2"/>
          <p:cNvSpPr>
            <a:spLocks noGrp="1"/>
          </p:cNvSpPr>
          <p:nvPr>
            <p:ph idx="1"/>
          </p:nvPr>
        </p:nvSpPr>
        <p:spPr/>
        <p:txBody>
          <a:bodyPr>
            <a:normAutofit/>
          </a:bodyPr>
          <a:lstStyle/>
          <a:p>
            <a:r>
              <a:rPr lang="en-US" i="1" dirty="0" smtClean="0">
                <a:latin typeface="Times New Roman" pitchFamily="18" charset="0"/>
                <a:cs typeface="Times New Roman" pitchFamily="18" charset="0"/>
              </a:rPr>
              <a:t>Husbands, love your wives, even as Christ also loved the church, and gave himself for it; </a:t>
            </a:r>
          </a:p>
          <a:p>
            <a:r>
              <a:rPr lang="en-US" i="1" dirty="0" smtClean="0">
                <a:latin typeface="Times New Roman" pitchFamily="18" charset="0"/>
                <a:cs typeface="Times New Roman" pitchFamily="18" charset="0"/>
              </a:rPr>
              <a:t>That he might sanctify and cleanse it with the washing of water by the word, </a:t>
            </a:r>
          </a:p>
          <a:p>
            <a:r>
              <a:rPr lang="en-US" i="1" dirty="0" smtClean="0">
                <a:latin typeface="Times New Roman" pitchFamily="18" charset="0"/>
                <a:cs typeface="Times New Roman" pitchFamily="18" charset="0"/>
              </a:rPr>
              <a:t>That he might present it to himself a glorious church, not having spot, or wrinkle, or any such thing; but that it should be holy and without blemish.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Salvation</a:t>
            </a:r>
          </a:p>
        </p:txBody>
      </p:sp>
      <p:sp>
        <p:nvSpPr>
          <p:cNvPr id="5123" name="Rectangle 3"/>
          <p:cNvSpPr>
            <a:spLocks noGrp="1" noChangeArrowheads="1"/>
          </p:cNvSpPr>
          <p:nvPr>
            <p:ph idx="1"/>
          </p:nvPr>
        </p:nvSpPr>
        <p:spPr>
          <a:xfrm>
            <a:off x="609600" y="2789238"/>
            <a:ext cx="7924800" cy="3230562"/>
          </a:xfrm>
        </p:spPr>
        <p:txBody>
          <a:bodyPr/>
          <a:lstStyle/>
          <a:p>
            <a:pPr eaLnBrk="1" hangingPunct="1"/>
            <a:r>
              <a:rPr lang="en-US" i="1" dirty="0" smtClean="0">
                <a:latin typeface="Times New Roman" pitchFamily="18" charset="0"/>
                <a:cs typeface="Times New Roman" pitchFamily="18" charset="0"/>
              </a:rPr>
              <a:t>The way of the Cross on which Jesus Christ was crucified and spilled His blood</a:t>
            </a:r>
          </a:p>
          <a:p>
            <a:pPr lvl="1" eaLnBrk="1" hangingPunct="1"/>
            <a:r>
              <a:rPr lang="en-US" sz="3200" i="1" dirty="0" smtClean="0">
                <a:latin typeface="Times New Roman" pitchFamily="18" charset="0"/>
                <a:cs typeface="Times New Roman" pitchFamily="18" charset="0"/>
              </a:rPr>
              <a:t>is the way of salvation</a:t>
            </a:r>
          </a:p>
          <a:p>
            <a:pPr lvl="2" eaLnBrk="1" hangingPunct="1"/>
            <a:r>
              <a:rPr lang="en-US" sz="3200" i="1" dirty="0" smtClean="0">
                <a:latin typeface="Times New Roman" pitchFamily="18" charset="0"/>
                <a:cs typeface="Times New Roman" pitchFamily="18" charset="0"/>
              </a:rPr>
              <a:t>and it leads home.</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Colossians 2.12</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latin typeface="Times New Roman" pitchFamily="18" charset="0"/>
                <a:cs typeface="Times New Roman" pitchFamily="18" charset="0"/>
              </a:rPr>
              <a:t>Buried with him in baptism,</a:t>
            </a:r>
            <a:r>
              <a:rPr lang="en-US" i="1" dirty="0" smtClean="0">
                <a:solidFill>
                  <a:schemeClr val="accent6">
                    <a:lumMod val="75000"/>
                  </a:schemeClr>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wherein also ye are risen with [him] through the faith of the operation of God, who hath raised him from the dead.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Hebrews 6.1-2</a:t>
            </a:r>
            <a:endParaRPr lang="en-US" dirty="0"/>
          </a:p>
        </p:txBody>
      </p:sp>
      <p:sp>
        <p:nvSpPr>
          <p:cNvPr id="3" name="Content Placeholder 2"/>
          <p:cNvSpPr>
            <a:spLocks noGrp="1"/>
          </p:cNvSpPr>
          <p:nvPr>
            <p:ph idx="1"/>
          </p:nvPr>
        </p:nvSpPr>
        <p:spPr>
          <a:xfrm>
            <a:off x="457200" y="1981200"/>
            <a:ext cx="8229600" cy="4144963"/>
          </a:xfrm>
        </p:spPr>
        <p:txBody>
          <a:bodyPr/>
          <a:lstStyle/>
          <a:p>
            <a:r>
              <a:rPr lang="en-US" i="1" dirty="0" smtClean="0">
                <a:latin typeface="Times New Roman" pitchFamily="18" charset="0"/>
                <a:cs typeface="Times New Roman" pitchFamily="18" charset="0"/>
              </a:rPr>
              <a:t>Therefore leaving the principles of the doctrine of Christ, let us go on unto perfection; not laying again the foundation of repentance from dead works, and of faith toward God, </a:t>
            </a:r>
          </a:p>
          <a:p>
            <a:r>
              <a:rPr lang="en-US" i="1" dirty="0" smtClean="0">
                <a:latin typeface="Times New Roman" pitchFamily="18" charset="0"/>
                <a:cs typeface="Times New Roman" pitchFamily="18" charset="0"/>
              </a:rPr>
              <a:t>Of the doctrine of baptisms,</a:t>
            </a:r>
            <a:r>
              <a:rPr lang="en-US" i="1" dirty="0" smtClean="0">
                <a:solidFill>
                  <a:srgbClr val="00B050"/>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and of laying on of hands, and of resurrection of the dead, and of eternal judgment.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solidFill>
                  <a:srgbClr val="00CCFF"/>
                </a:solidFill>
                <a:latin typeface="Times New Roman" pitchFamily="18" charset="0"/>
                <a:cs typeface="Times New Roman" pitchFamily="18" charset="0"/>
              </a:rPr>
              <a:t>Strong’s Hebrew and Greek Dictionaries</a:t>
            </a:r>
            <a:endParaRPr lang="en-US" sz="3600" dirty="0"/>
          </a:p>
        </p:txBody>
      </p:sp>
      <p:sp>
        <p:nvSpPr>
          <p:cNvPr id="3" name="Content Placeholder 2"/>
          <p:cNvSpPr>
            <a:spLocks noGrp="1"/>
          </p:cNvSpPr>
          <p:nvPr>
            <p:ph idx="1"/>
          </p:nvPr>
        </p:nvSpPr>
        <p:spPr/>
        <p:txBody>
          <a:bodyPr>
            <a:normAutofit lnSpcReduction="10000"/>
          </a:bodyPr>
          <a:lstStyle/>
          <a:p>
            <a:r>
              <a:rPr lang="en-US" b="1" dirty="0" smtClean="0"/>
              <a:t>G907</a:t>
            </a:r>
          </a:p>
          <a:p>
            <a:r>
              <a:rPr lang="vi-VN" dirty="0" smtClean="0"/>
              <a:t>βαπτίζω</a:t>
            </a:r>
          </a:p>
          <a:p>
            <a:r>
              <a:rPr lang="en-US" dirty="0" err="1" smtClean="0"/>
              <a:t>baptizo</a:t>
            </a:r>
            <a:r>
              <a:rPr lang="en-US" dirty="0" smtClean="0"/>
              <a:t>̄</a:t>
            </a:r>
          </a:p>
          <a:p>
            <a:r>
              <a:rPr lang="en-US" i="1" dirty="0" smtClean="0"/>
              <a:t>bap-</a:t>
            </a:r>
            <a:r>
              <a:rPr lang="en-US" i="1" dirty="0" err="1" smtClean="0"/>
              <a:t>tid</a:t>
            </a:r>
            <a:r>
              <a:rPr lang="en-US" i="1" dirty="0" smtClean="0"/>
              <a:t>'-</a:t>
            </a:r>
            <a:r>
              <a:rPr lang="en-US" i="1" dirty="0" err="1" smtClean="0"/>
              <a:t>zo</a:t>
            </a:r>
            <a:endParaRPr lang="en-US" i="1" dirty="0" smtClean="0"/>
          </a:p>
          <a:p>
            <a:r>
              <a:rPr lang="en-US" dirty="0" smtClean="0"/>
              <a:t>From a derivative of </a:t>
            </a:r>
            <a:r>
              <a:rPr lang="en-US" u="sng" dirty="0" smtClean="0"/>
              <a:t>G911; to </a:t>
            </a:r>
            <a:r>
              <a:rPr lang="en-US" i="1" u="sng" dirty="0" smtClean="0"/>
              <a:t>make whelmed (that is, fully wet); used only (in the New Testament) of ceremonial ablution, especially (technically) of the ordinance of Christian baptism: - </a:t>
            </a:r>
            <a:r>
              <a:rPr lang="en-US" i="1" u="sng" dirty="0" err="1" smtClean="0"/>
              <a:t>baptist</a:t>
            </a:r>
            <a:r>
              <a:rPr lang="en-US" i="1" u="sng" dirty="0" smtClean="0"/>
              <a:t>, baptize, wash.</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CCFF"/>
                </a:solidFill>
                <a:latin typeface="Times New Roman" pitchFamily="18" charset="0"/>
                <a:cs typeface="Times New Roman" pitchFamily="18" charset="0"/>
              </a:rPr>
              <a:t>Thayer’s Greek Definitions</a:t>
            </a:r>
            <a:endParaRPr lang="en-US" dirty="0"/>
          </a:p>
        </p:txBody>
      </p:sp>
      <p:sp>
        <p:nvSpPr>
          <p:cNvPr id="3" name="Content Placeholder 2"/>
          <p:cNvSpPr>
            <a:spLocks noGrp="1"/>
          </p:cNvSpPr>
          <p:nvPr>
            <p:ph idx="1"/>
          </p:nvPr>
        </p:nvSpPr>
        <p:spPr/>
        <p:txBody>
          <a:bodyPr>
            <a:normAutofit fontScale="70000" lnSpcReduction="20000"/>
          </a:bodyPr>
          <a:lstStyle/>
          <a:p>
            <a:r>
              <a:rPr lang="en-US" b="1" dirty="0" smtClean="0"/>
              <a:t>G907</a:t>
            </a:r>
          </a:p>
          <a:p>
            <a:r>
              <a:rPr lang="vi-VN" dirty="0" smtClean="0"/>
              <a:t>βαπτίζω</a:t>
            </a:r>
          </a:p>
          <a:p>
            <a:r>
              <a:rPr lang="en-US" dirty="0" err="1" smtClean="0"/>
              <a:t>baptizo</a:t>
            </a:r>
            <a:r>
              <a:rPr lang="en-US" dirty="0" smtClean="0"/>
              <a:t>̄</a:t>
            </a:r>
          </a:p>
          <a:p>
            <a:r>
              <a:rPr lang="en-US" b="1" dirty="0" smtClean="0"/>
              <a:t>Thayer Definition:</a:t>
            </a:r>
          </a:p>
          <a:p>
            <a:r>
              <a:rPr lang="en-US" dirty="0" smtClean="0"/>
              <a:t>1) to dip repeatedly, to immerse, to submerge (of vessels sunk)</a:t>
            </a:r>
          </a:p>
          <a:p>
            <a:r>
              <a:rPr lang="en-US" dirty="0" smtClean="0"/>
              <a:t>2) to cleanse by dipping or submerging, to wash, to make clean with water, to wash one’s self, bathe</a:t>
            </a:r>
          </a:p>
          <a:p>
            <a:r>
              <a:rPr lang="en-US" dirty="0" smtClean="0"/>
              <a:t>3) to overwhelm</a:t>
            </a:r>
          </a:p>
          <a:p>
            <a:r>
              <a:rPr lang="en-US" b="1" dirty="0" smtClean="0"/>
              <a:t>Part of Speech: verb</a:t>
            </a:r>
          </a:p>
          <a:p>
            <a:r>
              <a:rPr lang="en-US" b="1" dirty="0" smtClean="0"/>
              <a:t>A Related Word by Thayer’s/Strong’s Number: from a derivative of G911</a:t>
            </a:r>
          </a:p>
          <a:p>
            <a:r>
              <a:rPr lang="en-US" b="1" dirty="0" smtClean="0"/>
              <a:t>Citing in TDNT: 1:529, 92</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CCFF"/>
                </a:solidFill>
                <a:latin typeface="Times New Roman" pitchFamily="18" charset="0"/>
                <a:cs typeface="Times New Roman" pitchFamily="18" charset="0"/>
              </a:rPr>
              <a:t>King James Concordance</a:t>
            </a:r>
            <a:endParaRPr lang="en-US" dirty="0"/>
          </a:p>
        </p:txBody>
      </p:sp>
      <p:sp>
        <p:nvSpPr>
          <p:cNvPr id="4" name="Content Placeholder 3"/>
          <p:cNvSpPr>
            <a:spLocks noGrp="1"/>
          </p:cNvSpPr>
          <p:nvPr>
            <p:ph sz="half" idx="1"/>
          </p:nvPr>
        </p:nvSpPr>
        <p:spPr/>
        <p:txBody>
          <a:bodyPr>
            <a:noAutofit/>
          </a:bodyPr>
          <a:lstStyle/>
          <a:p>
            <a:r>
              <a:rPr lang="en-US" sz="1600" b="1" dirty="0" smtClean="0"/>
              <a:t>G907</a:t>
            </a:r>
          </a:p>
          <a:p>
            <a:r>
              <a:rPr lang="vi-VN" sz="1600" dirty="0" smtClean="0"/>
              <a:t>βαπτίζω</a:t>
            </a:r>
          </a:p>
          <a:p>
            <a:r>
              <a:rPr lang="en-US" sz="1600" dirty="0" err="1" smtClean="0"/>
              <a:t>baptizo</a:t>
            </a:r>
            <a:r>
              <a:rPr lang="en-US" sz="1600" dirty="0" smtClean="0"/>
              <a:t>̄</a:t>
            </a:r>
          </a:p>
          <a:p>
            <a:r>
              <a:rPr lang="en-US" sz="1600" b="1" dirty="0" smtClean="0"/>
              <a:t>Total KJV Occurrences: 80</a:t>
            </a:r>
          </a:p>
          <a:p>
            <a:r>
              <a:rPr lang="en-US" sz="1600" b="1" dirty="0" smtClean="0"/>
              <a:t>baptized, 61</a:t>
            </a:r>
          </a:p>
          <a:p>
            <a:r>
              <a:rPr lang="en-US" sz="1600" u="sng" dirty="0" smtClean="0"/>
              <a:t>Mat_3:6, Mat_3:13-14 (2), Mat_3:16, Mat_20:22-23 (4), Mar_1:5, Mar_1:8-9 (2), Mar_10:38-39 (4), Mar_16:16, Luk_3:7, Luk_3:12, Luk_3:21 (2), Luk_7:29-30 (2), Luk_12:50, Joh_3:22-23 (2), Joh_4:1-2 (2), Joh_10:40, Act_1:5 (2), Act_2:38, Act_2:41, Act_8:12-13 (2), Act_8:16, Act_8:36, Act_8:38, Act_9:18, Act_10:47-48 (2), Act_11:16 (2), Act_16:15, Act_16:33, Act_18:8, Act_19:3-5 (3), Act_22:16, Rom_6:3 (2), 1Co_1:13-16 (5), 1Co_10:2, 1Co_12:13, 1Co_15:29 (2), Gal_3:27</a:t>
            </a:r>
          </a:p>
        </p:txBody>
      </p:sp>
      <p:sp>
        <p:nvSpPr>
          <p:cNvPr id="5" name="Content Placeholder 4"/>
          <p:cNvSpPr>
            <a:spLocks noGrp="1"/>
          </p:cNvSpPr>
          <p:nvPr>
            <p:ph sz="half" idx="2"/>
          </p:nvPr>
        </p:nvSpPr>
        <p:spPr/>
        <p:txBody>
          <a:bodyPr>
            <a:noAutofit/>
          </a:bodyPr>
          <a:lstStyle/>
          <a:p>
            <a:r>
              <a:rPr lang="en-US" sz="1600" b="1" dirty="0" smtClean="0"/>
              <a:t>baptize, 9</a:t>
            </a:r>
          </a:p>
          <a:p>
            <a:r>
              <a:rPr lang="pt-BR" sz="1600" u="sng" dirty="0" smtClean="0"/>
              <a:t>Mat_3:11 (2), Mar_1:4, Mar_1:8, Luk_3:16 (2), Joh_1:26, Joh_1:33, 1Co_1:17</a:t>
            </a:r>
          </a:p>
          <a:p>
            <a:r>
              <a:rPr lang="en-US" sz="1600" b="1" dirty="0" smtClean="0"/>
              <a:t>baptizing, 4</a:t>
            </a:r>
          </a:p>
          <a:p>
            <a:r>
              <a:rPr lang="en-US" sz="1600" u="sng" dirty="0" smtClean="0"/>
              <a:t>Mat_28:19, Joh_1:28, Joh_1:31, Joh_3:23</a:t>
            </a:r>
          </a:p>
          <a:p>
            <a:r>
              <a:rPr lang="en-US" sz="1600" b="1" dirty="0" err="1" smtClean="0"/>
              <a:t>baptizeth</a:t>
            </a:r>
            <a:r>
              <a:rPr lang="en-US" sz="1600" b="1" dirty="0" smtClean="0"/>
              <a:t>, 2</a:t>
            </a:r>
          </a:p>
          <a:p>
            <a:r>
              <a:rPr lang="en-US" sz="1600" u="sng" dirty="0" smtClean="0"/>
              <a:t>Joh_1:33, Joh_3:26</a:t>
            </a:r>
          </a:p>
          <a:p>
            <a:r>
              <a:rPr lang="en-US" sz="1600" b="1" dirty="0" err="1" smtClean="0"/>
              <a:t>baptist</a:t>
            </a:r>
            <a:r>
              <a:rPr lang="en-US" sz="1600" b="1" dirty="0" smtClean="0"/>
              <a:t>, 1</a:t>
            </a:r>
          </a:p>
          <a:p>
            <a:r>
              <a:rPr lang="en-US" sz="1600" u="sng" dirty="0" smtClean="0"/>
              <a:t>Mar_6:14</a:t>
            </a:r>
          </a:p>
          <a:p>
            <a:r>
              <a:rPr lang="en-US" sz="1600" b="1" dirty="0" err="1" smtClean="0"/>
              <a:t>baptizest</a:t>
            </a:r>
            <a:r>
              <a:rPr lang="en-US" sz="1600" b="1" dirty="0" smtClean="0"/>
              <a:t>, 1</a:t>
            </a:r>
          </a:p>
          <a:p>
            <a:r>
              <a:rPr lang="en-US" sz="1600" u="sng" dirty="0" smtClean="0"/>
              <a:t>Joh_1:25</a:t>
            </a:r>
          </a:p>
          <a:p>
            <a:r>
              <a:rPr lang="en-US" sz="1600" b="1" dirty="0" smtClean="0"/>
              <a:t>wash, 1</a:t>
            </a:r>
          </a:p>
          <a:p>
            <a:r>
              <a:rPr lang="en-US" sz="1600" u="sng" dirty="0" smtClean="0"/>
              <a:t>Mar_7:4</a:t>
            </a:r>
          </a:p>
          <a:p>
            <a:r>
              <a:rPr lang="en-US" sz="1600" b="1" dirty="0" smtClean="0"/>
              <a:t>washed, 1</a:t>
            </a:r>
          </a:p>
          <a:p>
            <a:r>
              <a:rPr lang="en-US" sz="1600" u="sng" dirty="0" smtClean="0"/>
              <a:t>Luk_11:38</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solidFill>
                  <a:schemeClr val="accent6">
                    <a:lumMod val="75000"/>
                  </a:schemeClr>
                </a:solidFill>
                <a:latin typeface="Times New Roman" pitchFamily="18" charset="0"/>
                <a:cs typeface="Times New Roman" pitchFamily="18" charset="0"/>
              </a:rPr>
              <a:t>Strong’s Hebrew and Greek Dictionaries</a:t>
            </a:r>
            <a:endParaRPr lang="en-US" sz="3600" dirty="0"/>
          </a:p>
        </p:txBody>
      </p:sp>
      <p:sp>
        <p:nvSpPr>
          <p:cNvPr id="3" name="Content Placeholder 2"/>
          <p:cNvSpPr>
            <a:spLocks noGrp="1"/>
          </p:cNvSpPr>
          <p:nvPr>
            <p:ph idx="1"/>
          </p:nvPr>
        </p:nvSpPr>
        <p:spPr/>
        <p:txBody>
          <a:bodyPr/>
          <a:lstStyle/>
          <a:p>
            <a:r>
              <a:rPr lang="en-US" b="1" dirty="0" smtClean="0"/>
              <a:t>G908</a:t>
            </a:r>
          </a:p>
          <a:p>
            <a:r>
              <a:rPr lang="vi-VN" dirty="0" smtClean="0"/>
              <a:t>βάπτισμα</a:t>
            </a:r>
          </a:p>
          <a:p>
            <a:r>
              <a:rPr lang="en-US" dirty="0" err="1" smtClean="0"/>
              <a:t>baptisma</a:t>
            </a:r>
            <a:endParaRPr lang="en-US" dirty="0" smtClean="0"/>
          </a:p>
          <a:p>
            <a:r>
              <a:rPr lang="en-US" i="1" dirty="0" err="1" smtClean="0"/>
              <a:t>bap'-tis-mah</a:t>
            </a:r>
            <a:endParaRPr lang="en-US" i="1" dirty="0" smtClean="0"/>
          </a:p>
          <a:p>
            <a:r>
              <a:rPr lang="en-US" dirty="0" smtClean="0"/>
              <a:t>From </a:t>
            </a:r>
            <a:r>
              <a:rPr lang="en-US" u="sng" dirty="0" smtClean="0"/>
              <a:t>G907; </a:t>
            </a:r>
            <a:r>
              <a:rPr lang="en-US" i="1" u="sng" dirty="0" smtClean="0"/>
              <a:t>baptism (technically or figuratively): - baptism.</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accent6">
                    <a:lumMod val="75000"/>
                  </a:schemeClr>
                </a:solidFill>
                <a:latin typeface="Times New Roman" pitchFamily="18" charset="0"/>
                <a:cs typeface="Times New Roman" pitchFamily="18" charset="0"/>
              </a:rPr>
              <a:t>Thayer’s Greek Definitions</a:t>
            </a:r>
            <a:endParaRPr lang="en-US" dirty="0"/>
          </a:p>
        </p:txBody>
      </p:sp>
      <p:sp>
        <p:nvSpPr>
          <p:cNvPr id="3" name="Content Placeholder 2"/>
          <p:cNvSpPr>
            <a:spLocks noGrp="1"/>
          </p:cNvSpPr>
          <p:nvPr>
            <p:ph idx="1"/>
          </p:nvPr>
        </p:nvSpPr>
        <p:spPr/>
        <p:txBody>
          <a:bodyPr>
            <a:normAutofit fontScale="47500" lnSpcReduction="20000"/>
          </a:bodyPr>
          <a:lstStyle/>
          <a:p>
            <a:r>
              <a:rPr lang="en-US" b="1" dirty="0" smtClean="0"/>
              <a:t>G908</a:t>
            </a:r>
          </a:p>
          <a:p>
            <a:r>
              <a:rPr lang="vi-VN" dirty="0" smtClean="0"/>
              <a:t>βάπτισμα</a:t>
            </a:r>
          </a:p>
          <a:p>
            <a:r>
              <a:rPr lang="en-US" dirty="0" err="1" smtClean="0"/>
              <a:t>baptisma</a:t>
            </a:r>
            <a:endParaRPr lang="en-US" dirty="0" smtClean="0"/>
          </a:p>
          <a:p>
            <a:r>
              <a:rPr lang="en-US" b="1" dirty="0" smtClean="0"/>
              <a:t>Thayer Definition:</a:t>
            </a:r>
          </a:p>
          <a:p>
            <a:r>
              <a:rPr lang="en-US" dirty="0" smtClean="0"/>
              <a:t>1) immersion, submersion</a:t>
            </a:r>
          </a:p>
          <a:p>
            <a:r>
              <a:rPr lang="en-US" dirty="0" smtClean="0"/>
              <a:t>1a) of calamities and afflictions with which one is quite overwhelmed</a:t>
            </a:r>
          </a:p>
          <a:p>
            <a:r>
              <a:rPr lang="en-US" dirty="0" smtClean="0"/>
              <a:t>1b) of John’s baptism, that purification rite by which men on confessing their sins were bound to spiritual reformation, obtained the pardon of their past sins and became qualified for the benefits of the Messiah’s kingdom soon to be set up. This was valid Christian baptism, as this was the only baptism the apostles received and it is not recorded anywhere that they were ever </a:t>
            </a:r>
            <a:r>
              <a:rPr lang="en-US" dirty="0" err="1" smtClean="0"/>
              <a:t>rebaptised</a:t>
            </a:r>
            <a:r>
              <a:rPr lang="en-US" dirty="0" smtClean="0"/>
              <a:t> after Pentecost.</a:t>
            </a:r>
          </a:p>
          <a:p>
            <a:r>
              <a:rPr lang="en-US" dirty="0" smtClean="0"/>
              <a:t>1c) of Christian baptism; a rite of immersion in water </a:t>
            </a:r>
            <a:r>
              <a:rPr lang="en-US" dirty="0" err="1" smtClean="0"/>
              <a:t>ascommanded</a:t>
            </a:r>
            <a:r>
              <a:rPr lang="en-US" dirty="0" smtClean="0"/>
              <a:t> by Christ, by which one after confessing his sins and professing his faith in Christ, having been born again by the Holy Spirit unto a new life, identifies publicly with the fellowship of Christ and the church.</a:t>
            </a:r>
          </a:p>
          <a:p>
            <a:r>
              <a:rPr lang="en-US" b="1" dirty="0" smtClean="0"/>
              <a:t>Part of Speech: noun neuter</a:t>
            </a:r>
          </a:p>
          <a:p>
            <a:r>
              <a:rPr lang="en-US" b="1" dirty="0" smtClean="0"/>
              <a:t>A Related Word by Thayer’s/Strong’s Number: from G907</a:t>
            </a:r>
          </a:p>
          <a:p>
            <a:r>
              <a:rPr lang="en-US" b="1" dirty="0" smtClean="0"/>
              <a:t>Citing in TDNT: 1:545, 92</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accent6">
                    <a:lumMod val="75000"/>
                  </a:schemeClr>
                </a:solidFill>
                <a:latin typeface="Times New Roman" pitchFamily="18" charset="0"/>
                <a:cs typeface="Times New Roman" pitchFamily="18" charset="0"/>
              </a:rPr>
              <a:t>King James Concordance</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G908</a:t>
            </a:r>
          </a:p>
          <a:p>
            <a:r>
              <a:rPr lang="vi-VN" dirty="0" smtClean="0"/>
              <a:t>βάπτισμα</a:t>
            </a:r>
          </a:p>
          <a:p>
            <a:r>
              <a:rPr lang="en-US" dirty="0" err="1" smtClean="0"/>
              <a:t>baptisma</a:t>
            </a:r>
            <a:endParaRPr lang="en-US" dirty="0" smtClean="0"/>
          </a:p>
          <a:p>
            <a:r>
              <a:rPr lang="en-US" b="1" dirty="0" smtClean="0"/>
              <a:t>Total KJV Occurrences: 22</a:t>
            </a:r>
          </a:p>
          <a:p>
            <a:r>
              <a:rPr lang="en-US" b="1" dirty="0" smtClean="0"/>
              <a:t>baptism, 22</a:t>
            </a:r>
          </a:p>
          <a:p>
            <a:r>
              <a:rPr lang="en-US" u="sng" dirty="0" smtClean="0"/>
              <a:t>Mat_3:7, Mat_20:22-23 (2), Mat_21:25, Mar_1:4, Mar_10:38-39 (2), Mar_11:30, Luk_3:3, Luk_7:29, Luk_12:50, Luk_20:4, Act_1:22, Act_10:37, Act_18:24-25 (2), Eph_4:3-5 (4), Col_2:12, 1Pe_3:21</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solidFill>
                  <a:srgbClr val="00B050"/>
                </a:solidFill>
                <a:latin typeface="Times New Roman" pitchFamily="18" charset="0"/>
                <a:cs typeface="Times New Roman" pitchFamily="18" charset="0"/>
              </a:rPr>
              <a:t>Strong’s Hebrew and Greek Definitions</a:t>
            </a:r>
            <a:endParaRPr lang="en-US" sz="3600" i="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dirty="0" smtClean="0">
                <a:latin typeface="Times New Roman" pitchFamily="18" charset="0"/>
                <a:cs typeface="Times New Roman" pitchFamily="18" charset="0"/>
              </a:rPr>
              <a:t>G909</a:t>
            </a:r>
          </a:p>
          <a:p>
            <a:r>
              <a:rPr lang="vi-VN" dirty="0" smtClean="0">
                <a:latin typeface="Times New Roman" pitchFamily="18" charset="0"/>
                <a:cs typeface="Times New Roman" pitchFamily="18" charset="0"/>
              </a:rPr>
              <a:t>βαπτισμός</a:t>
            </a:r>
          </a:p>
          <a:p>
            <a:r>
              <a:rPr lang="en-US" dirty="0" err="1" smtClean="0">
                <a:latin typeface="Times New Roman" pitchFamily="18" charset="0"/>
                <a:cs typeface="Times New Roman" pitchFamily="18" charset="0"/>
              </a:rPr>
              <a:t>baptismos</a:t>
            </a:r>
            <a:endParaRPr lang="en-US" dirty="0" smtClean="0">
              <a:latin typeface="Times New Roman" pitchFamily="18" charset="0"/>
              <a:cs typeface="Times New Roman" pitchFamily="18" charset="0"/>
            </a:endParaRPr>
          </a:p>
          <a:p>
            <a:r>
              <a:rPr lang="en-US" i="1" dirty="0" smtClean="0">
                <a:latin typeface="Times New Roman" pitchFamily="18" charset="0"/>
                <a:cs typeface="Times New Roman" pitchFamily="18" charset="0"/>
              </a:rPr>
              <a:t>bap-</a:t>
            </a:r>
            <a:r>
              <a:rPr lang="en-US" i="1" dirty="0" err="1" smtClean="0">
                <a:latin typeface="Times New Roman" pitchFamily="18" charset="0"/>
                <a:cs typeface="Times New Roman" pitchFamily="18" charset="0"/>
              </a:rPr>
              <a:t>tis</a:t>
            </a:r>
            <a:r>
              <a:rPr lang="en-US" i="1" dirty="0"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mos'</a:t>
            </a:r>
            <a:endParaRPr lang="en-US" i="1"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From G907; </a:t>
            </a:r>
            <a:r>
              <a:rPr lang="en-US" i="1" dirty="0" smtClean="0">
                <a:latin typeface="Times New Roman" pitchFamily="18" charset="0"/>
                <a:cs typeface="Times New Roman" pitchFamily="18" charset="0"/>
              </a:rPr>
              <a:t>ablution (ceremonially or Christian): - baptism, washing.</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solidFill>
                  <a:srgbClr val="00B050"/>
                </a:solidFill>
                <a:latin typeface="Times New Roman" pitchFamily="18" charset="0"/>
                <a:cs typeface="Times New Roman" pitchFamily="18" charset="0"/>
              </a:rPr>
              <a:t>Thayer’s Greek Definitions</a:t>
            </a:r>
            <a:endParaRPr lang="en-US" i="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r>
              <a:rPr lang="en-US" sz="2300" b="1" dirty="0" smtClean="0">
                <a:latin typeface="Times New Roman" pitchFamily="18" charset="0"/>
                <a:cs typeface="Times New Roman" pitchFamily="18" charset="0"/>
              </a:rPr>
              <a:t>G909</a:t>
            </a:r>
          </a:p>
          <a:p>
            <a:r>
              <a:rPr lang="vi-VN" sz="2300" dirty="0" smtClean="0">
                <a:latin typeface="Times New Roman" pitchFamily="18" charset="0"/>
                <a:cs typeface="Times New Roman" pitchFamily="18" charset="0"/>
              </a:rPr>
              <a:t>βαπτισμός</a:t>
            </a:r>
          </a:p>
          <a:p>
            <a:r>
              <a:rPr lang="en-US" sz="2300" dirty="0" err="1" smtClean="0">
                <a:latin typeface="Times New Roman" pitchFamily="18" charset="0"/>
                <a:cs typeface="Times New Roman" pitchFamily="18" charset="0"/>
              </a:rPr>
              <a:t>baptismos</a:t>
            </a:r>
            <a:endParaRPr lang="en-US" sz="2300" dirty="0" smtClean="0">
              <a:latin typeface="Times New Roman" pitchFamily="18" charset="0"/>
              <a:cs typeface="Times New Roman" pitchFamily="18" charset="0"/>
            </a:endParaRPr>
          </a:p>
          <a:p>
            <a:r>
              <a:rPr lang="en-US" sz="2300" b="1" dirty="0" smtClean="0">
                <a:latin typeface="Times New Roman" pitchFamily="18" charset="0"/>
                <a:cs typeface="Times New Roman" pitchFamily="18" charset="0"/>
              </a:rPr>
              <a:t>Thayer Definition:</a:t>
            </a:r>
          </a:p>
          <a:p>
            <a:r>
              <a:rPr lang="en-US" sz="2300" dirty="0" smtClean="0">
                <a:latin typeface="Times New Roman" pitchFamily="18" charset="0"/>
                <a:cs typeface="Times New Roman" pitchFamily="18" charset="0"/>
              </a:rPr>
              <a:t>1) a washing, purification effected by means of water</a:t>
            </a:r>
          </a:p>
          <a:p>
            <a:r>
              <a:rPr lang="en-US" sz="2300" dirty="0" smtClean="0">
                <a:latin typeface="Times New Roman" pitchFamily="18" charset="0"/>
                <a:cs typeface="Times New Roman" pitchFamily="18" charset="0"/>
              </a:rPr>
              <a:t>1a) of washing prescribed by the Mosaic law (</a:t>
            </a:r>
            <a:r>
              <a:rPr lang="en-US" sz="2300" u="sng" dirty="0" smtClean="0">
                <a:latin typeface="Times New Roman" pitchFamily="18" charset="0"/>
                <a:cs typeface="Times New Roman" pitchFamily="18" charset="0"/>
              </a:rPr>
              <a:t>Heb_9:10) which seems to mean an exposition of the difference between the washings prescribed by the Mosaic law and Christian baptism</a:t>
            </a:r>
          </a:p>
          <a:p>
            <a:r>
              <a:rPr lang="en-US" sz="2300" b="1" dirty="0" smtClean="0">
                <a:latin typeface="Times New Roman" pitchFamily="18" charset="0"/>
                <a:cs typeface="Times New Roman" pitchFamily="18" charset="0"/>
              </a:rPr>
              <a:t>Part of Speech: noun masculine</a:t>
            </a:r>
          </a:p>
          <a:p>
            <a:r>
              <a:rPr lang="en-US" sz="2300" b="1" dirty="0" smtClean="0">
                <a:latin typeface="Times New Roman" pitchFamily="18" charset="0"/>
                <a:cs typeface="Times New Roman" pitchFamily="18" charset="0"/>
              </a:rPr>
              <a:t>A Related Word by Thayer’s/Strong’s Number: from G907</a:t>
            </a:r>
          </a:p>
          <a:p>
            <a:r>
              <a:rPr lang="en-US" sz="2300" b="1" dirty="0" smtClean="0">
                <a:latin typeface="Times New Roman" pitchFamily="18" charset="0"/>
                <a:cs typeface="Times New Roman" pitchFamily="18" charset="0"/>
              </a:rPr>
              <a:t>Citing in TDNT: 1:545, 92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Matthew 3.5-6</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a:xfrm>
            <a:off x="457200" y="2514600"/>
            <a:ext cx="8229600" cy="3611563"/>
          </a:xfrm>
        </p:spPr>
        <p:txBody>
          <a:bodyPr/>
          <a:lstStyle/>
          <a:p>
            <a:r>
              <a:rPr lang="en-US" i="1" dirty="0" smtClean="0">
                <a:latin typeface="Times New Roman" pitchFamily="18" charset="0"/>
                <a:cs typeface="Times New Roman" pitchFamily="18" charset="0"/>
              </a:rPr>
              <a:t>Then went out to him Jerusalem, and all Judaea, and all the region round about Jordan, </a:t>
            </a:r>
          </a:p>
          <a:p>
            <a:r>
              <a:rPr lang="en-US" i="1" dirty="0" smtClean="0">
                <a:latin typeface="Times New Roman" pitchFamily="18" charset="0"/>
                <a:cs typeface="Times New Roman" pitchFamily="18" charset="0"/>
              </a:rPr>
              <a:t>And were baptized</a:t>
            </a:r>
            <a:r>
              <a:rPr lang="en-US" i="1" dirty="0" smtClean="0">
                <a:solidFill>
                  <a:srgbClr val="00CCFF"/>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of him in Jordan, confessing their sins.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latin typeface="Times New Roman" pitchFamily="18" charset="0"/>
                <a:cs typeface="Times New Roman" pitchFamily="18" charset="0"/>
              </a:rPr>
              <a:t>King James Concordance</a:t>
            </a:r>
            <a:endParaRPr lang="en-US" i="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r>
              <a:rPr lang="en-US" b="1" dirty="0" smtClean="0">
                <a:latin typeface="Times New Roman" pitchFamily="18" charset="0"/>
                <a:cs typeface="Times New Roman" pitchFamily="18" charset="0"/>
              </a:rPr>
              <a:t>G909</a:t>
            </a:r>
          </a:p>
          <a:p>
            <a:r>
              <a:rPr lang="vi-VN" dirty="0" smtClean="0">
                <a:latin typeface="Times New Roman" pitchFamily="18" charset="0"/>
                <a:cs typeface="Times New Roman" pitchFamily="18" charset="0"/>
              </a:rPr>
              <a:t>βαπτισμός</a:t>
            </a:r>
          </a:p>
          <a:p>
            <a:r>
              <a:rPr lang="en-US" dirty="0" err="1" smtClean="0">
                <a:latin typeface="Times New Roman" pitchFamily="18" charset="0"/>
                <a:cs typeface="Times New Roman" pitchFamily="18" charset="0"/>
              </a:rPr>
              <a:t>baptismos</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Total KJV Occurrences: 4</a:t>
            </a:r>
          </a:p>
          <a:p>
            <a:r>
              <a:rPr lang="en-US" b="1" dirty="0" smtClean="0">
                <a:latin typeface="Times New Roman" pitchFamily="18" charset="0"/>
                <a:cs typeface="Times New Roman" pitchFamily="18" charset="0"/>
              </a:rPr>
              <a:t>washing, 2</a:t>
            </a:r>
          </a:p>
          <a:p>
            <a:r>
              <a:rPr lang="en-US" u="sng" dirty="0" smtClean="0">
                <a:latin typeface="Times New Roman" pitchFamily="18" charset="0"/>
                <a:cs typeface="Times New Roman" pitchFamily="18" charset="0"/>
              </a:rPr>
              <a:t>Mar_7:4, Mar_7:8</a:t>
            </a:r>
          </a:p>
          <a:p>
            <a:r>
              <a:rPr lang="en-US" b="1" dirty="0" smtClean="0">
                <a:latin typeface="Times New Roman" pitchFamily="18" charset="0"/>
                <a:cs typeface="Times New Roman" pitchFamily="18" charset="0"/>
              </a:rPr>
              <a:t>baptisms, 1</a:t>
            </a:r>
          </a:p>
          <a:p>
            <a:r>
              <a:rPr lang="en-US" u="sng" dirty="0" smtClean="0">
                <a:latin typeface="Times New Roman" pitchFamily="18" charset="0"/>
                <a:cs typeface="Times New Roman" pitchFamily="18" charset="0"/>
              </a:rPr>
              <a:t>Heb_6:2</a:t>
            </a:r>
          </a:p>
          <a:p>
            <a:r>
              <a:rPr lang="en-US" b="1" dirty="0" smtClean="0">
                <a:latin typeface="Times New Roman" pitchFamily="18" charset="0"/>
                <a:cs typeface="Times New Roman" pitchFamily="18" charset="0"/>
              </a:rPr>
              <a:t>washings, 1</a:t>
            </a:r>
          </a:p>
          <a:p>
            <a:r>
              <a:rPr lang="en-US" u="sng" dirty="0" smtClean="0">
                <a:latin typeface="Times New Roman" pitchFamily="18" charset="0"/>
                <a:cs typeface="Times New Roman" pitchFamily="18" charset="0"/>
              </a:rPr>
              <a:t>Heb_9:10</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Hebrews 10.18-22</a:t>
            </a:r>
            <a:endParaRPr lang="en-US" dirty="0"/>
          </a:p>
        </p:txBody>
      </p:sp>
      <p:sp>
        <p:nvSpPr>
          <p:cNvPr id="3" name="Content Placeholder 2"/>
          <p:cNvSpPr>
            <a:spLocks noGrp="1"/>
          </p:cNvSpPr>
          <p:nvPr>
            <p:ph idx="1"/>
          </p:nvPr>
        </p:nvSpPr>
        <p:spPr/>
        <p:txBody>
          <a:bodyPr>
            <a:normAutofit fontScale="85000" lnSpcReduction="10000"/>
          </a:bodyPr>
          <a:lstStyle/>
          <a:p>
            <a:r>
              <a:rPr lang="en-US" i="1" dirty="0" smtClean="0">
                <a:latin typeface="Times New Roman" pitchFamily="18" charset="0"/>
                <a:cs typeface="Times New Roman" pitchFamily="18" charset="0"/>
              </a:rPr>
              <a:t>Now where remission of these [is, there is] no more offering for sin. </a:t>
            </a:r>
          </a:p>
          <a:p>
            <a:r>
              <a:rPr lang="en-US" i="1" dirty="0" smtClean="0">
                <a:latin typeface="Times New Roman" pitchFamily="18" charset="0"/>
                <a:cs typeface="Times New Roman" pitchFamily="18" charset="0"/>
              </a:rPr>
              <a:t>Having therefore, brethren, boldness to enter into the holiest by the blood of Jesus, </a:t>
            </a:r>
          </a:p>
          <a:p>
            <a:r>
              <a:rPr lang="en-US" i="1" dirty="0" smtClean="0">
                <a:latin typeface="Times New Roman" pitchFamily="18" charset="0"/>
                <a:cs typeface="Times New Roman" pitchFamily="18" charset="0"/>
              </a:rPr>
              <a:t>By a new and living way, which he hath consecrated for us, through the veil, that is to say, his flesh; </a:t>
            </a:r>
          </a:p>
          <a:p>
            <a:r>
              <a:rPr lang="en-US" i="1" dirty="0" smtClean="0">
                <a:latin typeface="Times New Roman" pitchFamily="18" charset="0"/>
                <a:cs typeface="Times New Roman" pitchFamily="18" charset="0"/>
              </a:rPr>
              <a:t>And [having] an high priest over the house of God; </a:t>
            </a:r>
          </a:p>
          <a:p>
            <a:r>
              <a:rPr lang="en-US" i="1" dirty="0" smtClean="0">
                <a:latin typeface="Times New Roman" pitchFamily="18" charset="0"/>
                <a:cs typeface="Times New Roman" pitchFamily="18" charset="0"/>
              </a:rPr>
              <a:t>Let us draw near with a true heart in full assurance of faith, having our hearts sprinkled from an evil conscience, and our bodies washed with pure water.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Peter 3.21-22</a:t>
            </a:r>
            <a:endParaRPr lang="en-US" dirty="0"/>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The like figure whereunto [even] baptism</a:t>
            </a:r>
            <a:r>
              <a:rPr lang="en-US" i="1" dirty="0" smtClean="0">
                <a:solidFill>
                  <a:schemeClr val="accent6">
                    <a:lumMod val="75000"/>
                  </a:schemeClr>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doth also now save us (not the putting away of the filth of the flesh, but the answer of a good conscience toward God,) by the resurrection of Jesus Christ: </a:t>
            </a:r>
          </a:p>
          <a:p>
            <a:r>
              <a:rPr lang="en-US" i="1" dirty="0" smtClean="0">
                <a:latin typeface="Times New Roman" pitchFamily="18" charset="0"/>
                <a:cs typeface="Times New Roman" pitchFamily="18" charset="0"/>
              </a:rPr>
              <a:t>Who is gone into heaven, and is on the right hand of God; angels and authorities and powers being made subject unto him.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Matthew 3.11-12</a:t>
            </a:r>
            <a:endParaRPr lang="en-US" dirty="0"/>
          </a:p>
        </p:txBody>
      </p:sp>
      <p:sp>
        <p:nvSpPr>
          <p:cNvPr id="3" name="Content Placeholder 2"/>
          <p:cNvSpPr>
            <a:spLocks noGrp="1"/>
          </p:cNvSpPr>
          <p:nvPr>
            <p:ph idx="1"/>
          </p:nvPr>
        </p:nvSpPr>
        <p:spPr/>
        <p:txBody>
          <a:bodyPr>
            <a:normAutofit lnSpcReduction="10000"/>
          </a:bodyPr>
          <a:lstStyle/>
          <a:p>
            <a:r>
              <a:rPr lang="en-US" i="1" dirty="0" smtClean="0">
                <a:latin typeface="Times New Roman" pitchFamily="18" charset="0"/>
                <a:cs typeface="Times New Roman" pitchFamily="18" charset="0"/>
              </a:rPr>
              <a:t>I indeed baptize you with water unto repentance: but he that cometh after me is mightier than I, whose shoes I am not worthy to bear: he shall baptize you with the Holy Ghost, and [with] fire: </a:t>
            </a:r>
          </a:p>
          <a:p>
            <a:r>
              <a:rPr lang="en-US" i="1" dirty="0" smtClean="0">
                <a:latin typeface="Times New Roman" pitchFamily="18" charset="0"/>
                <a:cs typeface="Times New Roman" pitchFamily="18" charset="0"/>
              </a:rPr>
              <a:t>Whose fan [is] in his hand, and he will </a:t>
            </a:r>
            <a:r>
              <a:rPr lang="en-US" i="1" dirty="0" err="1" smtClean="0">
                <a:latin typeface="Times New Roman" pitchFamily="18" charset="0"/>
                <a:cs typeface="Times New Roman" pitchFamily="18" charset="0"/>
              </a:rPr>
              <a:t>throughly</a:t>
            </a:r>
            <a:r>
              <a:rPr lang="en-US" i="1" dirty="0" smtClean="0">
                <a:latin typeface="Times New Roman" pitchFamily="18" charset="0"/>
                <a:cs typeface="Times New Roman" pitchFamily="18" charset="0"/>
              </a:rPr>
              <a:t> purge his floor, and gather his wheat into the garner; but he will burn up the chaff with unquenchable fire.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Matthew 3.13-17</a:t>
            </a:r>
            <a:endParaRPr lang="en-US" dirty="0"/>
          </a:p>
        </p:txBody>
      </p:sp>
      <p:sp>
        <p:nvSpPr>
          <p:cNvPr id="3" name="Content Placeholder 2"/>
          <p:cNvSpPr>
            <a:spLocks noGrp="1"/>
          </p:cNvSpPr>
          <p:nvPr>
            <p:ph idx="1"/>
          </p:nvPr>
        </p:nvSpPr>
        <p:spPr>
          <a:xfrm>
            <a:off x="457200" y="1295400"/>
            <a:ext cx="8229600" cy="4830763"/>
          </a:xfrm>
        </p:spPr>
        <p:txBody>
          <a:bodyPr>
            <a:noAutofit/>
          </a:bodyPr>
          <a:lstStyle/>
          <a:p>
            <a:pPr>
              <a:spcBef>
                <a:spcPts val="0"/>
              </a:spcBef>
            </a:pPr>
            <a:r>
              <a:rPr lang="en-US" sz="2400" i="1" dirty="0" smtClean="0">
                <a:latin typeface="Times New Roman" pitchFamily="18" charset="0"/>
                <a:cs typeface="Times New Roman" pitchFamily="18" charset="0"/>
              </a:rPr>
              <a:t>Then cometh Jesus from Galilee to Jordan unto John, to be baptized of him. </a:t>
            </a:r>
          </a:p>
          <a:p>
            <a:pPr>
              <a:spcBef>
                <a:spcPts val="0"/>
              </a:spcBef>
            </a:pPr>
            <a:r>
              <a:rPr lang="en-US" sz="2400" i="1" dirty="0" smtClean="0">
                <a:latin typeface="Times New Roman" pitchFamily="18" charset="0"/>
                <a:cs typeface="Times New Roman" pitchFamily="18" charset="0"/>
              </a:rPr>
              <a:t>But John forbad him, saying, I have need to be baptized of thee, and </a:t>
            </a:r>
            <a:r>
              <a:rPr lang="en-US" sz="2400" i="1" dirty="0" err="1" smtClean="0">
                <a:latin typeface="Times New Roman" pitchFamily="18" charset="0"/>
                <a:cs typeface="Times New Roman" pitchFamily="18" charset="0"/>
              </a:rPr>
              <a:t>comest</a:t>
            </a:r>
            <a:r>
              <a:rPr lang="en-US" sz="2400" i="1" dirty="0" smtClean="0">
                <a:latin typeface="Times New Roman" pitchFamily="18" charset="0"/>
                <a:cs typeface="Times New Roman" pitchFamily="18" charset="0"/>
              </a:rPr>
              <a:t> thou to me? </a:t>
            </a:r>
          </a:p>
          <a:p>
            <a:pPr>
              <a:spcBef>
                <a:spcPts val="0"/>
              </a:spcBef>
            </a:pPr>
            <a:r>
              <a:rPr lang="en-US" sz="2400" i="1" dirty="0" smtClean="0">
                <a:latin typeface="Times New Roman" pitchFamily="18" charset="0"/>
                <a:cs typeface="Times New Roman" pitchFamily="18" charset="0"/>
              </a:rPr>
              <a:t>And Jesus answering said unto him, Suffer [it to be so] now: for thus it </a:t>
            </a:r>
            <a:r>
              <a:rPr lang="en-US" sz="2400" i="1" dirty="0" err="1" smtClean="0">
                <a:latin typeface="Times New Roman" pitchFamily="18" charset="0"/>
                <a:cs typeface="Times New Roman" pitchFamily="18" charset="0"/>
              </a:rPr>
              <a:t>becometh</a:t>
            </a:r>
            <a:r>
              <a:rPr lang="en-US" sz="2400" i="1" dirty="0" smtClean="0">
                <a:latin typeface="Times New Roman" pitchFamily="18" charset="0"/>
                <a:cs typeface="Times New Roman" pitchFamily="18" charset="0"/>
              </a:rPr>
              <a:t> us to </a:t>
            </a:r>
            <a:r>
              <a:rPr lang="en-US" sz="2400" i="1" dirty="0" err="1" smtClean="0">
                <a:latin typeface="Times New Roman" pitchFamily="18" charset="0"/>
                <a:cs typeface="Times New Roman" pitchFamily="18" charset="0"/>
              </a:rPr>
              <a:t>fulfil</a:t>
            </a:r>
            <a:r>
              <a:rPr lang="en-US" sz="2400" i="1" dirty="0" smtClean="0">
                <a:latin typeface="Times New Roman" pitchFamily="18" charset="0"/>
                <a:cs typeface="Times New Roman" pitchFamily="18" charset="0"/>
              </a:rPr>
              <a:t> all righteousness. Then he suffered him. </a:t>
            </a:r>
          </a:p>
          <a:p>
            <a:pPr>
              <a:spcBef>
                <a:spcPts val="0"/>
              </a:spcBef>
            </a:pPr>
            <a:r>
              <a:rPr lang="en-US" sz="2400" i="1" dirty="0" smtClean="0">
                <a:latin typeface="Times New Roman" pitchFamily="18" charset="0"/>
                <a:cs typeface="Times New Roman" pitchFamily="18" charset="0"/>
              </a:rPr>
              <a:t>And Jesus, when he was baptized, went up straightway out of the water: and, lo, the heavens were opened unto him, and he saw the Spirit of God descending like a dove, and lighting upon him: </a:t>
            </a:r>
          </a:p>
          <a:p>
            <a:pPr>
              <a:spcBef>
                <a:spcPts val="0"/>
              </a:spcBef>
            </a:pPr>
            <a:r>
              <a:rPr lang="en-US" sz="2400" i="1" dirty="0" smtClean="0">
                <a:latin typeface="Times New Roman" pitchFamily="18" charset="0"/>
                <a:cs typeface="Times New Roman" pitchFamily="18" charset="0"/>
              </a:rPr>
              <a:t>And lo a voice from heaven, saying, This is my beloved Son, in whom I am well pleased.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Matthew 20.22-23</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pPr>
              <a:lnSpc>
                <a:spcPct val="120000"/>
              </a:lnSpc>
            </a:pPr>
            <a:r>
              <a:rPr lang="en-US" sz="2800" i="1" dirty="0" smtClean="0">
                <a:latin typeface="Times New Roman" pitchFamily="18" charset="0"/>
                <a:cs typeface="Times New Roman" pitchFamily="18" charset="0"/>
              </a:rPr>
              <a:t>But Jesus answered and said, Ye know not what ye ask. Are ye able to drink of the cup that I shall drink of, and to be baptized with the baptism that I am baptized with? They say unto him, We are able. </a:t>
            </a:r>
          </a:p>
          <a:p>
            <a:pPr>
              <a:lnSpc>
                <a:spcPct val="120000"/>
              </a:lnSpc>
            </a:pPr>
            <a:r>
              <a:rPr lang="en-US" sz="2800" i="1" dirty="0" smtClean="0">
                <a:latin typeface="Times New Roman" pitchFamily="18" charset="0"/>
                <a:cs typeface="Times New Roman" pitchFamily="18" charset="0"/>
              </a:rPr>
              <a:t>And he </a:t>
            </a:r>
            <a:r>
              <a:rPr lang="en-US" sz="2800" i="1" dirty="0" err="1" smtClean="0">
                <a:latin typeface="Times New Roman" pitchFamily="18" charset="0"/>
                <a:cs typeface="Times New Roman" pitchFamily="18" charset="0"/>
              </a:rPr>
              <a:t>saith</a:t>
            </a:r>
            <a:r>
              <a:rPr lang="en-US" sz="2800" i="1" dirty="0" smtClean="0">
                <a:latin typeface="Times New Roman" pitchFamily="18" charset="0"/>
                <a:cs typeface="Times New Roman" pitchFamily="18" charset="0"/>
              </a:rPr>
              <a:t> unto them, Ye shall drink indeed of my cup, and be baptized with the baptism that I am baptized with: but to sit on my right hand, and on my left, is not mine to give, but [it shall be given to them] for whom it is prepared of my Father. </a:t>
            </a: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595</TotalTime>
  <Words>4165</Words>
  <Application>Microsoft Office PowerPoint</Application>
  <PresentationFormat>On-screen Show (4:3)</PresentationFormat>
  <Paragraphs>280</Paragraphs>
  <Slides>62</Slides>
  <Notes>0</Notes>
  <HiddenSlides>0</HiddenSlides>
  <MMClips>0</MMClips>
  <ScaleCrop>false</ScaleCrop>
  <HeadingPairs>
    <vt:vector size="4" baseType="variant">
      <vt:variant>
        <vt:lpstr>Theme</vt:lpstr>
      </vt:variant>
      <vt:variant>
        <vt:i4>2</vt:i4>
      </vt:variant>
      <vt:variant>
        <vt:lpstr>Slide Titles</vt:lpstr>
      </vt:variant>
      <vt:variant>
        <vt:i4>62</vt:i4>
      </vt:variant>
    </vt:vector>
  </HeadingPairs>
  <TitlesOfParts>
    <vt:vector size="64" baseType="lpstr">
      <vt:lpstr>Office Theme</vt:lpstr>
      <vt:lpstr>Apex</vt:lpstr>
      <vt:lpstr>The Good Shepherd Ministry Psalm 23   </vt:lpstr>
      <vt:lpstr>The Good Shepherd Ministry Psalm 23</vt:lpstr>
      <vt:lpstr>The Good Shepherd Ministry Psalm 23</vt:lpstr>
      <vt:lpstr>Baptism  </vt:lpstr>
      <vt:lpstr>Salvation</vt:lpstr>
      <vt:lpstr>Matthew 3.5-6</vt:lpstr>
      <vt:lpstr>Matthew 3.11-12</vt:lpstr>
      <vt:lpstr>Matthew 3.13-17</vt:lpstr>
      <vt:lpstr>Matthew 20.22-23</vt:lpstr>
      <vt:lpstr>Matthew 28.18-20</vt:lpstr>
      <vt:lpstr>Mark 1.4-5</vt:lpstr>
      <vt:lpstr>Mark 1.7-8</vt:lpstr>
      <vt:lpstr>Mark 10.37-39</vt:lpstr>
      <vt:lpstr>Mark 16.15-16</vt:lpstr>
      <vt:lpstr>Luke 3.3-4</vt:lpstr>
      <vt:lpstr>Luke 3.6-7</vt:lpstr>
      <vt:lpstr>Luke 3.12-14</vt:lpstr>
      <vt:lpstr>Luke 3.16-18</vt:lpstr>
      <vt:lpstr>Luke 3.21-22</vt:lpstr>
      <vt:lpstr>Luke 7.29-30</vt:lpstr>
      <vt:lpstr>Luke 12.49-50</vt:lpstr>
      <vt:lpstr>John 1.25-27</vt:lpstr>
      <vt:lpstr>John 1.30-32</vt:lpstr>
      <vt:lpstr>John 1.33-36</vt:lpstr>
      <vt:lpstr>John 3.22-23</vt:lpstr>
      <vt:lpstr>John 3.25-28</vt:lpstr>
      <vt:lpstr>John 4.1-2</vt:lpstr>
      <vt:lpstr>Acts 1.4-5</vt:lpstr>
      <vt:lpstr>Acts 1.22</vt:lpstr>
      <vt:lpstr>Acts 2.38</vt:lpstr>
      <vt:lpstr>Acts 2.41-42</vt:lpstr>
      <vt:lpstr>Acts 8.12</vt:lpstr>
      <vt:lpstr>Acts 8.15-16</vt:lpstr>
      <vt:lpstr>Acts 8.35-38</vt:lpstr>
      <vt:lpstr>Acts 9.17-18</vt:lpstr>
      <vt:lpstr>Acts 10.46-48</vt:lpstr>
      <vt:lpstr>Acts 13.24</vt:lpstr>
      <vt:lpstr>Acts 16.15</vt:lpstr>
      <vt:lpstr>Acts 16.30-33</vt:lpstr>
      <vt:lpstr>Acts 18.8</vt:lpstr>
      <vt:lpstr>Acts 18.25-26</vt:lpstr>
      <vt:lpstr>Acts 19.3-5</vt:lpstr>
      <vt:lpstr>Acts 22.14-16</vt:lpstr>
      <vt:lpstr>Romans 6.1-6</vt:lpstr>
      <vt:lpstr>I Corinthians 1.13-18</vt:lpstr>
      <vt:lpstr>I Corinthians 12.12-14</vt:lpstr>
      <vt:lpstr>Galatians 3.26-27</vt:lpstr>
      <vt:lpstr>Ephesians 4.1-6</vt:lpstr>
      <vt:lpstr>Ephesians 5.25-27</vt:lpstr>
      <vt:lpstr>Colossians 2.12</vt:lpstr>
      <vt:lpstr>Hebrews 6.1-2</vt:lpstr>
      <vt:lpstr>Strong’s Hebrew and Greek Dictionaries</vt:lpstr>
      <vt:lpstr>Thayer’s Greek Definitions</vt:lpstr>
      <vt:lpstr>King James Concordance</vt:lpstr>
      <vt:lpstr>Strong’s Hebrew and Greek Dictionaries</vt:lpstr>
      <vt:lpstr>Thayer’s Greek Definitions</vt:lpstr>
      <vt:lpstr>King James Concordance</vt:lpstr>
      <vt:lpstr>Strong’s Hebrew and Greek Definitions</vt:lpstr>
      <vt:lpstr>Thayer’s Greek Definitions</vt:lpstr>
      <vt:lpstr>King James Concordance</vt:lpstr>
      <vt:lpstr>Hebrews 10.18-22</vt:lpstr>
      <vt:lpstr>I Peter 3.21-22</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86</cp:revision>
  <dcterms:created xsi:type="dcterms:W3CDTF">2007-10-10T09:43:01Z</dcterms:created>
  <dcterms:modified xsi:type="dcterms:W3CDTF">2021-03-23T01:14:14Z</dcterms:modified>
</cp:coreProperties>
</file>